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17"/>
  </p:notesMasterIdLst>
  <p:handoutMasterIdLst>
    <p:handoutMasterId r:id="rId18"/>
  </p:handoutMasterIdLst>
  <p:sldIdLst>
    <p:sldId id="256" r:id="rId2"/>
    <p:sldId id="257" r:id="rId3"/>
    <p:sldId id="259" r:id="rId4"/>
    <p:sldId id="258" r:id="rId5"/>
    <p:sldId id="260" r:id="rId6"/>
    <p:sldId id="265" r:id="rId7"/>
    <p:sldId id="270" r:id="rId8"/>
    <p:sldId id="266" r:id="rId9"/>
    <p:sldId id="268" r:id="rId10"/>
    <p:sldId id="261" r:id="rId11"/>
    <p:sldId id="267" r:id="rId12"/>
    <p:sldId id="262" r:id="rId13"/>
    <p:sldId id="269" r:id="rId14"/>
    <p:sldId id="263"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7D626E-6057-41E1-ACFA-ADED711F72C3}" v="77" dt="2024-10-25T21:33:22.6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94660"/>
  </p:normalViewPr>
  <p:slideViewPr>
    <p:cSldViewPr snapToGrid="0">
      <p:cViewPr varScale="1">
        <p:scale>
          <a:sx n="101" d="100"/>
          <a:sy n="101" d="100"/>
        </p:scale>
        <p:origin x="912" y="132"/>
      </p:cViewPr>
      <p:guideLst/>
    </p:cSldViewPr>
  </p:slideViewPr>
  <p:notesTextViewPr>
    <p:cViewPr>
      <p:scale>
        <a:sx n="3" d="2"/>
        <a:sy n="3" d="2"/>
      </p:scale>
      <p:origin x="0" y="0"/>
    </p:cViewPr>
  </p:notesTextViewPr>
  <p:sorterViewPr>
    <p:cViewPr>
      <p:scale>
        <a:sx n="125" d="100"/>
        <a:sy n="125" d="100"/>
      </p:scale>
      <p:origin x="0" y="0"/>
    </p:cViewPr>
  </p:sorterViewPr>
  <p:notesViewPr>
    <p:cSldViewPr snapToGrid="0">
      <p:cViewPr varScale="1">
        <p:scale>
          <a:sx n="81" d="100"/>
          <a:sy n="81" d="100"/>
        </p:scale>
        <p:origin x="389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ward Spencer" userId="cc2e1cadd21c3126" providerId="LiveId" clId="{7229F8D3-63D4-4F21-9EFC-C65ECA9C3E45}"/>
    <pc:docChg chg="undo custSel addSld modSld sldOrd">
      <pc:chgData name="Howard Spencer" userId="cc2e1cadd21c3126" providerId="LiveId" clId="{7229F8D3-63D4-4F21-9EFC-C65ECA9C3E45}" dt="2024-03-22T23:31:10.885" v="9232" actId="1036"/>
      <pc:docMkLst>
        <pc:docMk/>
      </pc:docMkLst>
      <pc:sldChg chg="addSp modSp mod addAnim delAnim modAnim modNotes">
        <pc:chgData name="Howard Spencer" userId="cc2e1cadd21c3126" providerId="LiveId" clId="{7229F8D3-63D4-4F21-9EFC-C65ECA9C3E45}" dt="2024-03-20T06:09:53.074" v="8923" actId="20577"/>
        <pc:sldMkLst>
          <pc:docMk/>
          <pc:sldMk cId="294780967" sldId="256"/>
        </pc:sldMkLst>
        <pc:spChg chg="mod">
          <ac:chgData name="Howard Spencer" userId="cc2e1cadd21c3126" providerId="LiveId" clId="{7229F8D3-63D4-4F21-9EFC-C65ECA9C3E45}" dt="2024-03-05T01:55:21.293" v="8659" actId="1036"/>
          <ac:spMkLst>
            <pc:docMk/>
            <pc:sldMk cId="294780967" sldId="256"/>
            <ac:spMk id="2" creationId="{0B486463-4A5B-B51E-55EB-65F27CEB012C}"/>
          </ac:spMkLst>
        </pc:spChg>
        <pc:spChg chg="mod">
          <ac:chgData name="Howard Spencer" userId="cc2e1cadd21c3126" providerId="LiveId" clId="{7229F8D3-63D4-4F21-9EFC-C65ECA9C3E45}" dt="2024-02-02T00:30:38.434" v="3721" actId="27636"/>
          <ac:spMkLst>
            <pc:docMk/>
            <pc:sldMk cId="294780967" sldId="256"/>
            <ac:spMk id="3" creationId="{25573D79-D527-3FBE-A91A-C7FB5853084A}"/>
          </ac:spMkLst>
        </pc:spChg>
        <pc:spChg chg="mod">
          <ac:chgData name="Howard Spencer" userId="cc2e1cadd21c3126" providerId="LiveId" clId="{7229F8D3-63D4-4F21-9EFC-C65ECA9C3E45}" dt="2024-02-02T00:30:16.440" v="3715" actId="1035"/>
          <ac:spMkLst>
            <pc:docMk/>
            <pc:sldMk cId="294780967" sldId="256"/>
            <ac:spMk id="5" creationId="{2D8DB968-6228-2507-9AD4-406C89FBC7D7}"/>
          </ac:spMkLst>
        </pc:spChg>
        <pc:spChg chg="mod">
          <ac:chgData name="Howard Spencer" userId="cc2e1cadd21c3126" providerId="LiveId" clId="{7229F8D3-63D4-4F21-9EFC-C65ECA9C3E45}" dt="2024-03-11T01:22:24.365" v="8750" actId="6549"/>
          <ac:spMkLst>
            <pc:docMk/>
            <pc:sldMk cId="294780967" sldId="256"/>
            <ac:spMk id="6" creationId="{6AB0696F-F204-8657-FC8E-39DE37C6ABB6}"/>
          </ac:spMkLst>
        </pc:spChg>
        <pc:spChg chg="mod">
          <ac:chgData name="Howard Spencer" userId="cc2e1cadd21c3126" providerId="LiveId" clId="{7229F8D3-63D4-4F21-9EFC-C65ECA9C3E45}" dt="2024-03-05T01:53:26.800" v="8629" actId="113"/>
          <ac:spMkLst>
            <pc:docMk/>
            <pc:sldMk cId="294780967" sldId="256"/>
            <ac:spMk id="7" creationId="{17DD20D5-5047-49D5-2EDF-DF688F0F7D16}"/>
          </ac:spMkLst>
        </pc:spChg>
        <pc:spChg chg="add mod">
          <ac:chgData name="Howard Spencer" userId="cc2e1cadd21c3126" providerId="LiveId" clId="{7229F8D3-63D4-4F21-9EFC-C65ECA9C3E45}" dt="2024-03-05T01:54:22.658" v="8646" actId="1035"/>
          <ac:spMkLst>
            <pc:docMk/>
            <pc:sldMk cId="294780967" sldId="256"/>
            <ac:spMk id="8" creationId="{2CCED971-F64B-21E3-2BC1-4462934A1C5A}"/>
          </ac:spMkLst>
        </pc:spChg>
        <pc:picChg chg="mod">
          <ac:chgData name="Howard Spencer" userId="cc2e1cadd21c3126" providerId="LiveId" clId="{7229F8D3-63D4-4F21-9EFC-C65ECA9C3E45}" dt="2024-02-10T02:25:15.847" v="4903" actId="1076"/>
          <ac:picMkLst>
            <pc:docMk/>
            <pc:sldMk cId="294780967" sldId="256"/>
            <ac:picMk id="4" creationId="{6A2B6C14-BE45-29A2-250C-917D7A2C370E}"/>
          </ac:picMkLst>
        </pc:picChg>
        <pc:picChg chg="mod">
          <ac:chgData name="Howard Spencer" userId="cc2e1cadd21c3126" providerId="LiveId" clId="{7229F8D3-63D4-4F21-9EFC-C65ECA9C3E45}" dt="2024-02-01T23:03:34.865" v="3123" actId="14100"/>
          <ac:picMkLst>
            <pc:docMk/>
            <pc:sldMk cId="294780967" sldId="256"/>
            <ac:picMk id="3076" creationId="{00E61C33-9655-B5CA-C98C-9A1240679E27}"/>
          </ac:picMkLst>
        </pc:picChg>
      </pc:sldChg>
      <pc:sldChg chg="addSp modSp mod ord modAnim modNotes">
        <pc:chgData name="Howard Spencer" userId="cc2e1cadd21c3126" providerId="LiveId" clId="{7229F8D3-63D4-4F21-9EFC-C65ECA9C3E45}" dt="2024-03-11T01:30:33.251" v="8833" actId="20577"/>
        <pc:sldMkLst>
          <pc:docMk/>
          <pc:sldMk cId="3903334597" sldId="257"/>
        </pc:sldMkLst>
        <pc:spChg chg="mod">
          <ac:chgData name="Howard Spencer" userId="cc2e1cadd21c3126" providerId="LiveId" clId="{7229F8D3-63D4-4F21-9EFC-C65ECA9C3E45}" dt="2024-02-01T22:37:09.608" v="2842" actId="14100"/>
          <ac:spMkLst>
            <pc:docMk/>
            <pc:sldMk cId="3903334597" sldId="257"/>
            <ac:spMk id="2" creationId="{F118666E-A9B1-46EC-60C1-BE0B26DA6E0B}"/>
          </ac:spMkLst>
        </pc:spChg>
        <pc:spChg chg="mod">
          <ac:chgData name="Howard Spencer" userId="cc2e1cadd21c3126" providerId="LiveId" clId="{7229F8D3-63D4-4F21-9EFC-C65ECA9C3E45}" dt="2024-03-11T01:30:33.251" v="8833" actId="20577"/>
          <ac:spMkLst>
            <pc:docMk/>
            <pc:sldMk cId="3903334597" sldId="257"/>
            <ac:spMk id="3" creationId="{A417FDD3-124B-EE31-E43A-B8542BF5CA8A}"/>
          </ac:spMkLst>
        </pc:spChg>
        <pc:spChg chg="mod">
          <ac:chgData name="Howard Spencer" userId="cc2e1cadd21c3126" providerId="LiveId" clId="{7229F8D3-63D4-4F21-9EFC-C65ECA9C3E45}" dt="2024-03-01T01:09:53.507" v="7410" actId="6549"/>
          <ac:spMkLst>
            <pc:docMk/>
            <pc:sldMk cId="3903334597" sldId="257"/>
            <ac:spMk id="5" creationId="{7A66FED5-BB22-18A7-19F2-ABC84373DACE}"/>
          </ac:spMkLst>
        </pc:spChg>
        <pc:spChg chg="add mod ord">
          <ac:chgData name="Howard Spencer" userId="cc2e1cadd21c3126" providerId="LiveId" clId="{7229F8D3-63D4-4F21-9EFC-C65ECA9C3E45}" dt="2024-02-10T03:31:55.096" v="5637" actId="1037"/>
          <ac:spMkLst>
            <pc:docMk/>
            <pc:sldMk cId="3903334597" sldId="257"/>
            <ac:spMk id="7" creationId="{950198DD-C9F8-E367-DA2D-C7F7E4C28B91}"/>
          </ac:spMkLst>
        </pc:spChg>
      </pc:sldChg>
      <pc:sldChg chg="modSp mod modAnim modNotes">
        <pc:chgData name="Howard Spencer" userId="cc2e1cadd21c3126" providerId="LiveId" clId="{7229F8D3-63D4-4F21-9EFC-C65ECA9C3E45}" dt="2024-03-11T01:23:23.591" v="8761" actId="20577"/>
        <pc:sldMkLst>
          <pc:docMk/>
          <pc:sldMk cId="2003638549" sldId="258"/>
        </pc:sldMkLst>
        <pc:spChg chg="mod">
          <ac:chgData name="Howard Spencer" userId="cc2e1cadd21c3126" providerId="LiveId" clId="{7229F8D3-63D4-4F21-9EFC-C65ECA9C3E45}" dt="2024-01-29T00:42:17.891" v="64" actId="14100"/>
          <ac:spMkLst>
            <pc:docMk/>
            <pc:sldMk cId="2003638549" sldId="258"/>
            <ac:spMk id="2" creationId="{2597D654-645B-25EC-20B6-0DC85E635953}"/>
          </ac:spMkLst>
        </pc:spChg>
        <pc:spChg chg="mod">
          <ac:chgData name="Howard Spencer" userId="cc2e1cadd21c3126" providerId="LiveId" clId="{7229F8D3-63D4-4F21-9EFC-C65ECA9C3E45}" dt="2024-03-11T01:23:23.591" v="8761" actId="20577"/>
          <ac:spMkLst>
            <pc:docMk/>
            <pc:sldMk cId="2003638549" sldId="258"/>
            <ac:spMk id="3" creationId="{35FC7182-EF91-74CA-4725-B4D896434862}"/>
          </ac:spMkLst>
        </pc:spChg>
        <pc:spChg chg="mod">
          <ac:chgData name="Howard Spencer" userId="cc2e1cadd21c3126" providerId="LiveId" clId="{7229F8D3-63D4-4F21-9EFC-C65ECA9C3E45}" dt="2024-02-02T00:37:30.173" v="3856" actId="1038"/>
          <ac:spMkLst>
            <pc:docMk/>
            <pc:sldMk cId="2003638549" sldId="258"/>
            <ac:spMk id="6" creationId="{7CBE424A-E94F-A49C-B029-84AA88B552DC}"/>
          </ac:spMkLst>
        </pc:spChg>
        <pc:spChg chg="mod">
          <ac:chgData name="Howard Spencer" userId="cc2e1cadd21c3126" providerId="LiveId" clId="{7229F8D3-63D4-4F21-9EFC-C65ECA9C3E45}" dt="2024-03-05T01:58:16.179" v="8711" actId="1036"/>
          <ac:spMkLst>
            <pc:docMk/>
            <pc:sldMk cId="2003638549" sldId="258"/>
            <ac:spMk id="7" creationId="{B16A239B-B2F7-2333-7974-7D67C61BC495}"/>
          </ac:spMkLst>
        </pc:spChg>
      </pc:sldChg>
      <pc:sldChg chg="modSp mod modNotes">
        <pc:chgData name="Howard Spencer" userId="cc2e1cadd21c3126" providerId="LiveId" clId="{7229F8D3-63D4-4F21-9EFC-C65ECA9C3E45}" dt="2024-03-05T01:57:13.929" v="8666" actId="14100"/>
        <pc:sldMkLst>
          <pc:docMk/>
          <pc:sldMk cId="430789448" sldId="259"/>
        </pc:sldMkLst>
        <pc:spChg chg="mod">
          <ac:chgData name="Howard Spencer" userId="cc2e1cadd21c3126" providerId="LiveId" clId="{7229F8D3-63D4-4F21-9EFC-C65ECA9C3E45}" dt="2024-03-01T02:22:01.711" v="7985" actId="20577"/>
          <ac:spMkLst>
            <pc:docMk/>
            <pc:sldMk cId="430789448" sldId="259"/>
            <ac:spMk id="2" creationId="{F9AFF1AF-57F6-AEDB-B5DC-2C545F4B6478}"/>
          </ac:spMkLst>
        </pc:spChg>
        <pc:spChg chg="mod">
          <ac:chgData name="Howard Spencer" userId="cc2e1cadd21c3126" providerId="LiveId" clId="{7229F8D3-63D4-4F21-9EFC-C65ECA9C3E45}" dt="2024-03-05T01:57:13.929" v="8666" actId="14100"/>
          <ac:spMkLst>
            <pc:docMk/>
            <pc:sldMk cId="430789448" sldId="259"/>
            <ac:spMk id="3" creationId="{534994ED-67C9-30AE-2E67-F6DE4B01FA46}"/>
          </ac:spMkLst>
        </pc:spChg>
        <pc:spChg chg="mod">
          <ac:chgData name="Howard Spencer" userId="cc2e1cadd21c3126" providerId="LiveId" clId="{7229F8D3-63D4-4F21-9EFC-C65ECA9C3E45}" dt="2024-03-01T01:09:58.299" v="7412" actId="20577"/>
          <ac:spMkLst>
            <pc:docMk/>
            <pc:sldMk cId="430789448" sldId="259"/>
            <ac:spMk id="5" creationId="{6113D732-2CC5-F72F-8F08-6FD13308F58D}"/>
          </ac:spMkLst>
        </pc:spChg>
      </pc:sldChg>
      <pc:sldChg chg="addSp delSp modSp mod modNotes">
        <pc:chgData name="Howard Spencer" userId="cc2e1cadd21c3126" providerId="LiveId" clId="{7229F8D3-63D4-4F21-9EFC-C65ECA9C3E45}" dt="2024-03-20T06:13:38.974" v="8976" actId="20577"/>
        <pc:sldMkLst>
          <pc:docMk/>
          <pc:sldMk cId="3243519586" sldId="260"/>
        </pc:sldMkLst>
        <pc:spChg chg="mod">
          <ac:chgData name="Howard Spencer" userId="cc2e1cadd21c3126" providerId="LiveId" clId="{7229F8D3-63D4-4F21-9EFC-C65ECA9C3E45}" dt="2024-01-29T03:00:22.849" v="877" actId="14100"/>
          <ac:spMkLst>
            <pc:docMk/>
            <pc:sldMk cId="3243519586" sldId="260"/>
            <ac:spMk id="2" creationId="{790CDA70-4E20-E824-C5CC-153CC29AE809}"/>
          </ac:spMkLst>
        </pc:spChg>
        <pc:spChg chg="mod">
          <ac:chgData name="Howard Spencer" userId="cc2e1cadd21c3126" providerId="LiveId" clId="{7229F8D3-63D4-4F21-9EFC-C65ECA9C3E45}" dt="2024-02-10T03:38:55.048" v="5750" actId="165"/>
          <ac:spMkLst>
            <pc:docMk/>
            <pc:sldMk cId="3243519586" sldId="260"/>
            <ac:spMk id="3" creationId="{FBCF0361-5D6C-6AF4-56D5-C33A34F7274B}"/>
          </ac:spMkLst>
        </pc:spChg>
        <pc:spChg chg="mod">
          <ac:chgData name="Howard Spencer" userId="cc2e1cadd21c3126" providerId="LiveId" clId="{7229F8D3-63D4-4F21-9EFC-C65ECA9C3E45}" dt="2024-02-10T03:38:55.048" v="5750" actId="165"/>
          <ac:spMkLst>
            <pc:docMk/>
            <pc:sldMk cId="3243519586" sldId="260"/>
            <ac:spMk id="4" creationId="{AEC19538-FCDD-AAB6-B132-372A8667CB0D}"/>
          </ac:spMkLst>
        </pc:spChg>
        <pc:spChg chg="add mod topLvl">
          <ac:chgData name="Howard Spencer" userId="cc2e1cadd21c3126" providerId="LiveId" clId="{7229F8D3-63D4-4F21-9EFC-C65ECA9C3E45}" dt="2024-03-01T01:07:52.203" v="7360" actId="338"/>
          <ac:spMkLst>
            <pc:docMk/>
            <pc:sldMk cId="3243519586" sldId="260"/>
            <ac:spMk id="5" creationId="{F05B2D71-9954-F019-7ED9-B78D11F6A786}"/>
          </ac:spMkLst>
        </pc:spChg>
        <pc:spChg chg="mod">
          <ac:chgData name="Howard Spencer" userId="cc2e1cadd21c3126" providerId="LiveId" clId="{7229F8D3-63D4-4F21-9EFC-C65ECA9C3E45}" dt="2024-03-01T01:04:04.465" v="7319" actId="1036"/>
          <ac:spMkLst>
            <pc:docMk/>
            <pc:sldMk cId="3243519586" sldId="260"/>
            <ac:spMk id="6" creationId="{F82854EB-F4C6-F208-7EBA-46E26DDD4848}"/>
          </ac:spMkLst>
        </pc:spChg>
        <pc:spChg chg="mod">
          <ac:chgData name="Howard Spencer" userId="cc2e1cadd21c3126" providerId="LiveId" clId="{7229F8D3-63D4-4F21-9EFC-C65ECA9C3E45}" dt="2024-03-01T01:09:43.565" v="7408" actId="20577"/>
          <ac:spMkLst>
            <pc:docMk/>
            <pc:sldMk cId="3243519586" sldId="260"/>
            <ac:spMk id="7" creationId="{0E16CAEE-910E-883A-4ABB-4C9F349DDB73}"/>
          </ac:spMkLst>
        </pc:spChg>
        <pc:spChg chg="mod">
          <ac:chgData name="Howard Spencer" userId="cc2e1cadd21c3126" providerId="LiveId" clId="{7229F8D3-63D4-4F21-9EFC-C65ECA9C3E45}" dt="2024-02-10T03:38:55.048" v="5750" actId="165"/>
          <ac:spMkLst>
            <pc:docMk/>
            <pc:sldMk cId="3243519586" sldId="260"/>
            <ac:spMk id="10" creationId="{2E50CC9E-01A3-C93E-247A-F6052A8E8687}"/>
          </ac:spMkLst>
        </pc:spChg>
        <pc:spChg chg="mod">
          <ac:chgData name="Howard Spencer" userId="cc2e1cadd21c3126" providerId="LiveId" clId="{7229F8D3-63D4-4F21-9EFC-C65ECA9C3E45}" dt="2024-03-01T01:07:27.883" v="7350" actId="165"/>
          <ac:spMkLst>
            <pc:docMk/>
            <pc:sldMk cId="3243519586" sldId="260"/>
            <ac:spMk id="11" creationId="{209A5FBD-7054-89DA-C7EE-3DE76684ADB8}"/>
          </ac:spMkLst>
        </pc:spChg>
        <pc:spChg chg="add del">
          <ac:chgData name="Howard Spencer" userId="cc2e1cadd21c3126" providerId="LiveId" clId="{7229F8D3-63D4-4F21-9EFC-C65ECA9C3E45}" dt="2024-02-10T03:38:41.714" v="5749" actId="478"/>
          <ac:spMkLst>
            <pc:docMk/>
            <pc:sldMk cId="3243519586" sldId="260"/>
            <ac:spMk id="12" creationId="{2A21E08F-6166-EF71-7F20-90BA710756F2}"/>
          </ac:spMkLst>
        </pc:spChg>
        <pc:spChg chg="mod topLvl">
          <ac:chgData name="Howard Spencer" userId="cc2e1cadd21c3126" providerId="LiveId" clId="{7229F8D3-63D4-4F21-9EFC-C65ECA9C3E45}" dt="2024-03-01T02:50:19.545" v="8222" actId="5793"/>
          <ac:spMkLst>
            <pc:docMk/>
            <pc:sldMk cId="3243519586" sldId="260"/>
            <ac:spMk id="14" creationId="{BC03F418-E373-D172-A0CD-585689224E9D}"/>
          </ac:spMkLst>
        </pc:spChg>
        <pc:spChg chg="add del mod">
          <ac:chgData name="Howard Spencer" userId="cc2e1cadd21c3126" providerId="LiveId" clId="{7229F8D3-63D4-4F21-9EFC-C65ECA9C3E45}" dt="2024-02-01T23:57:01.962" v="3242" actId="478"/>
          <ac:spMkLst>
            <pc:docMk/>
            <pc:sldMk cId="3243519586" sldId="260"/>
            <ac:spMk id="15" creationId="{DE76A9A2-8E87-CF2B-30D1-90C412E54FD7}"/>
          </ac:spMkLst>
        </pc:spChg>
        <pc:spChg chg="add mod">
          <ac:chgData name="Howard Spencer" userId="cc2e1cadd21c3126" providerId="LiveId" clId="{7229F8D3-63D4-4F21-9EFC-C65ECA9C3E45}" dt="2024-02-29T23:54:44.468" v="6752" actId="403"/>
          <ac:spMkLst>
            <pc:docMk/>
            <pc:sldMk cId="3243519586" sldId="260"/>
            <ac:spMk id="15" creationId="{F0C9B00A-728E-52D9-827B-EDAED4C113EF}"/>
          </ac:spMkLst>
        </pc:spChg>
        <pc:spChg chg="add mod">
          <ac:chgData name="Howard Spencer" userId="cc2e1cadd21c3126" providerId="LiveId" clId="{7229F8D3-63D4-4F21-9EFC-C65ECA9C3E45}" dt="2024-02-01T23:59:56.841" v="3300" actId="1038"/>
          <ac:spMkLst>
            <pc:docMk/>
            <pc:sldMk cId="3243519586" sldId="260"/>
            <ac:spMk id="16" creationId="{8E433B55-0C53-0DDF-5525-8E89C205409E}"/>
          </ac:spMkLst>
        </pc:spChg>
        <pc:spChg chg="add mod">
          <ac:chgData name="Howard Spencer" userId="cc2e1cadd21c3126" providerId="LiveId" clId="{7229F8D3-63D4-4F21-9EFC-C65ECA9C3E45}" dt="2024-02-10T03:38:33.680" v="5746" actId="164"/>
          <ac:spMkLst>
            <pc:docMk/>
            <pc:sldMk cId="3243519586" sldId="260"/>
            <ac:spMk id="18" creationId="{B51051F8-24AA-124E-1E8C-D1162FA25C91}"/>
          </ac:spMkLst>
        </pc:spChg>
        <pc:spChg chg="mod">
          <ac:chgData name="Howard Spencer" userId="cc2e1cadd21c3126" providerId="LiveId" clId="{7229F8D3-63D4-4F21-9EFC-C65ECA9C3E45}" dt="2024-03-01T01:07:27.883" v="7350" actId="165"/>
          <ac:spMkLst>
            <pc:docMk/>
            <pc:sldMk cId="3243519586" sldId="260"/>
            <ac:spMk id="19" creationId="{64D54C15-AD6D-3BE2-EEF0-0D1A8D6D9198}"/>
          </ac:spMkLst>
        </pc:spChg>
        <pc:spChg chg="add mod">
          <ac:chgData name="Howard Spencer" userId="cc2e1cadd21c3126" providerId="LiveId" clId="{7229F8D3-63D4-4F21-9EFC-C65ECA9C3E45}" dt="2024-03-01T01:07:10.337" v="7349" actId="164"/>
          <ac:spMkLst>
            <pc:docMk/>
            <pc:sldMk cId="3243519586" sldId="260"/>
            <ac:spMk id="21" creationId="{3C6D3320-D894-8664-0449-8140772D9400}"/>
          </ac:spMkLst>
        </pc:spChg>
        <pc:spChg chg="add mod">
          <ac:chgData name="Howard Spencer" userId="cc2e1cadd21c3126" providerId="LiveId" clId="{7229F8D3-63D4-4F21-9EFC-C65ECA9C3E45}" dt="2024-02-10T03:43:08.867" v="5852" actId="207"/>
          <ac:spMkLst>
            <pc:docMk/>
            <pc:sldMk cId="3243519586" sldId="260"/>
            <ac:spMk id="24" creationId="{EBD9EFFE-CEA7-2E98-D12B-095C4475064B}"/>
          </ac:spMkLst>
        </pc:spChg>
        <pc:spChg chg="add mod">
          <ac:chgData name="Howard Spencer" userId="cc2e1cadd21c3126" providerId="LiveId" clId="{7229F8D3-63D4-4F21-9EFC-C65ECA9C3E45}" dt="2024-03-01T01:07:10.337" v="7349" actId="164"/>
          <ac:spMkLst>
            <pc:docMk/>
            <pc:sldMk cId="3243519586" sldId="260"/>
            <ac:spMk id="27" creationId="{2D039EEF-3997-8DCA-9AF6-2777DB67CA28}"/>
          </ac:spMkLst>
        </pc:spChg>
        <pc:spChg chg="mod">
          <ac:chgData name="Howard Spencer" userId="cc2e1cadd21c3126" providerId="LiveId" clId="{7229F8D3-63D4-4F21-9EFC-C65ECA9C3E45}" dt="2024-02-10T03:44:01.578" v="5853"/>
          <ac:spMkLst>
            <pc:docMk/>
            <pc:sldMk cId="3243519586" sldId="260"/>
            <ac:spMk id="27" creationId="{498E7B45-9BB4-DF7F-3A13-C6A3A54A3E8E}"/>
          </ac:spMkLst>
        </pc:spChg>
        <pc:spChg chg="mod">
          <ac:chgData name="Howard Spencer" userId="cc2e1cadd21c3126" providerId="LiveId" clId="{7229F8D3-63D4-4F21-9EFC-C65ECA9C3E45}" dt="2024-02-10T03:44:01.578" v="5853"/>
          <ac:spMkLst>
            <pc:docMk/>
            <pc:sldMk cId="3243519586" sldId="260"/>
            <ac:spMk id="28" creationId="{8197185A-1B19-CD14-0D71-9582F73433E2}"/>
          </ac:spMkLst>
        </pc:spChg>
        <pc:spChg chg="mod">
          <ac:chgData name="Howard Spencer" userId="cc2e1cadd21c3126" providerId="LiveId" clId="{7229F8D3-63D4-4F21-9EFC-C65ECA9C3E45}" dt="2024-02-10T03:44:01.578" v="5853"/>
          <ac:spMkLst>
            <pc:docMk/>
            <pc:sldMk cId="3243519586" sldId="260"/>
            <ac:spMk id="30" creationId="{F2808ED4-D13E-6E2D-C1ED-272B2B7CFCDD}"/>
          </ac:spMkLst>
        </pc:spChg>
        <pc:spChg chg="mod">
          <ac:chgData name="Howard Spencer" userId="cc2e1cadd21c3126" providerId="LiveId" clId="{7229F8D3-63D4-4F21-9EFC-C65ECA9C3E45}" dt="2024-02-10T03:44:01.578" v="5853"/>
          <ac:spMkLst>
            <pc:docMk/>
            <pc:sldMk cId="3243519586" sldId="260"/>
            <ac:spMk id="31" creationId="{9EC3DCFF-F246-BADC-E13C-1F69FA2E4747}"/>
          </ac:spMkLst>
        </pc:spChg>
        <pc:spChg chg="add mod">
          <ac:chgData name="Howard Spencer" userId="cc2e1cadd21c3126" providerId="LiveId" clId="{7229F8D3-63D4-4F21-9EFC-C65ECA9C3E45}" dt="2024-02-10T03:45:30.471" v="5906" actId="164"/>
          <ac:spMkLst>
            <pc:docMk/>
            <pc:sldMk cId="3243519586" sldId="260"/>
            <ac:spMk id="32" creationId="{C0A0EB1C-1564-98B7-3A40-CA2E9DDB7447}"/>
          </ac:spMkLst>
        </pc:spChg>
        <pc:grpChg chg="add del mod">
          <ac:chgData name="Howard Spencer" userId="cc2e1cadd21c3126" providerId="LiveId" clId="{7229F8D3-63D4-4F21-9EFC-C65ECA9C3E45}" dt="2024-02-10T03:38:55.048" v="5750" actId="165"/>
          <ac:grpSpMkLst>
            <pc:docMk/>
            <pc:sldMk cId="3243519586" sldId="260"/>
            <ac:grpSpMk id="5" creationId="{11EDD802-F0F0-3FB8-1A38-1E6ACBF23527}"/>
          </ac:grpSpMkLst>
        </pc:grpChg>
        <pc:grpChg chg="add del mod">
          <ac:chgData name="Howard Spencer" userId="cc2e1cadd21c3126" providerId="LiveId" clId="{7229F8D3-63D4-4F21-9EFC-C65ECA9C3E45}" dt="2024-03-01T01:07:27.883" v="7350" actId="165"/>
          <ac:grpSpMkLst>
            <pc:docMk/>
            <pc:sldMk cId="3243519586" sldId="260"/>
            <ac:grpSpMk id="12" creationId="{26468478-E4A4-97E8-C4DF-3DBAA08B5EDE}"/>
          </ac:grpSpMkLst>
        </pc:grpChg>
        <pc:grpChg chg="mod topLvl">
          <ac:chgData name="Howard Spencer" userId="cc2e1cadd21c3126" providerId="LiveId" clId="{7229F8D3-63D4-4F21-9EFC-C65ECA9C3E45}" dt="2024-02-10T03:39:11.091" v="5751" actId="338"/>
          <ac:grpSpMkLst>
            <pc:docMk/>
            <pc:sldMk cId="3243519586" sldId="260"/>
            <ac:grpSpMk id="13" creationId="{FC81D19C-C078-EE20-03A9-6ABDDA0AC96A}"/>
          </ac:grpSpMkLst>
        </pc:grpChg>
        <pc:grpChg chg="del">
          <ac:chgData name="Howard Spencer" userId="cc2e1cadd21c3126" providerId="LiveId" clId="{7229F8D3-63D4-4F21-9EFC-C65ECA9C3E45}" dt="2024-01-29T02:59:57.843" v="873" actId="165"/>
          <ac:grpSpMkLst>
            <pc:docMk/>
            <pc:sldMk cId="3243519586" sldId="260"/>
            <ac:grpSpMk id="15" creationId="{3A71799B-98BF-B7D4-F6CB-C51F3AD23593}"/>
          </ac:grpSpMkLst>
        </pc:grpChg>
        <pc:grpChg chg="add mod">
          <ac:chgData name="Howard Spencer" userId="cc2e1cadd21c3126" providerId="LiveId" clId="{7229F8D3-63D4-4F21-9EFC-C65ECA9C3E45}" dt="2024-03-01T01:14:53.058" v="7468" actId="1035"/>
          <ac:grpSpMkLst>
            <pc:docMk/>
            <pc:sldMk cId="3243519586" sldId="260"/>
            <ac:grpSpMk id="17" creationId="{7456133A-41F1-4505-E10B-A825E3B47F11}"/>
          </ac:grpSpMkLst>
        </pc:grpChg>
        <pc:grpChg chg="add mod">
          <ac:chgData name="Howard Spencer" userId="cc2e1cadd21c3126" providerId="LiveId" clId="{7229F8D3-63D4-4F21-9EFC-C65ECA9C3E45}" dt="2024-02-10T03:38:33.680" v="5746" actId="164"/>
          <ac:grpSpMkLst>
            <pc:docMk/>
            <pc:sldMk cId="3243519586" sldId="260"/>
            <ac:grpSpMk id="21" creationId="{2ECB586E-99B7-EEF5-40B9-3763D0AE44C7}"/>
          </ac:grpSpMkLst>
        </pc:grpChg>
        <pc:grpChg chg="add mod">
          <ac:chgData name="Howard Spencer" userId="cc2e1cadd21c3126" providerId="LiveId" clId="{7229F8D3-63D4-4F21-9EFC-C65ECA9C3E45}" dt="2024-02-10T03:45:30.471" v="5906" actId="164"/>
          <ac:grpSpMkLst>
            <pc:docMk/>
            <pc:sldMk cId="3243519586" sldId="260"/>
            <ac:grpSpMk id="22" creationId="{429272C4-5B55-B054-E028-5324773EAAC0}"/>
          </ac:grpSpMkLst>
        </pc:grpChg>
        <pc:grpChg chg="add mod">
          <ac:chgData name="Howard Spencer" userId="cc2e1cadd21c3126" providerId="LiveId" clId="{7229F8D3-63D4-4F21-9EFC-C65ECA9C3E45}" dt="2024-02-10T03:44:01.578" v="5853"/>
          <ac:grpSpMkLst>
            <pc:docMk/>
            <pc:sldMk cId="3243519586" sldId="260"/>
            <ac:grpSpMk id="25" creationId="{8410AA9D-9064-1C54-D0B4-2C4DB5CF130A}"/>
          </ac:grpSpMkLst>
        </pc:grpChg>
        <pc:grpChg chg="mod">
          <ac:chgData name="Howard Spencer" userId="cc2e1cadd21c3126" providerId="LiveId" clId="{7229F8D3-63D4-4F21-9EFC-C65ECA9C3E45}" dt="2024-02-10T03:44:01.578" v="5853"/>
          <ac:grpSpMkLst>
            <pc:docMk/>
            <pc:sldMk cId="3243519586" sldId="260"/>
            <ac:grpSpMk id="26" creationId="{190BDF6F-ADA8-3175-F052-B7267202FC24}"/>
          </ac:grpSpMkLst>
        </pc:grpChg>
        <pc:grpChg chg="add mod ord topLvl">
          <ac:chgData name="Howard Spencer" userId="cc2e1cadd21c3126" providerId="LiveId" clId="{7229F8D3-63D4-4F21-9EFC-C65ECA9C3E45}" dt="2024-03-01T01:07:52.203" v="7360" actId="338"/>
          <ac:grpSpMkLst>
            <pc:docMk/>
            <pc:sldMk cId="3243519586" sldId="260"/>
            <ac:grpSpMk id="29" creationId="{1BC13200-0D0F-4779-B8F4-36EB5C0BA214}"/>
          </ac:grpSpMkLst>
        </pc:grpChg>
        <pc:grpChg chg="add mod">
          <ac:chgData name="Howard Spencer" userId="cc2e1cadd21c3126" providerId="LiveId" clId="{7229F8D3-63D4-4F21-9EFC-C65ECA9C3E45}" dt="2024-02-10T03:45:30.471" v="5906" actId="164"/>
          <ac:grpSpMkLst>
            <pc:docMk/>
            <pc:sldMk cId="3243519586" sldId="260"/>
            <ac:grpSpMk id="33" creationId="{427056A7-64F0-4C63-5E1F-DE74796DF6ED}"/>
          </ac:grpSpMkLst>
        </pc:grpChg>
        <pc:grpChg chg="add mod">
          <ac:chgData name="Howard Spencer" userId="cc2e1cadd21c3126" providerId="LiveId" clId="{7229F8D3-63D4-4F21-9EFC-C65ECA9C3E45}" dt="2024-03-05T01:58:58.756" v="8719" actId="1035"/>
          <ac:grpSpMkLst>
            <pc:docMk/>
            <pc:sldMk cId="3243519586" sldId="260"/>
            <ac:grpSpMk id="35" creationId="{73826A13-7BE5-B898-9014-987806EEF29D}"/>
          </ac:grpSpMkLst>
        </pc:grpChg>
        <pc:grpChg chg="add mod">
          <ac:chgData name="Howard Spencer" userId="cc2e1cadd21c3126" providerId="LiveId" clId="{7229F8D3-63D4-4F21-9EFC-C65ECA9C3E45}" dt="2024-03-01T01:07:52.203" v="7360" actId="338"/>
          <ac:grpSpMkLst>
            <pc:docMk/>
            <pc:sldMk cId="3243519586" sldId="260"/>
            <ac:grpSpMk id="36" creationId="{C9103C4A-0F01-845A-69D0-9BF6770D5B66}"/>
          </ac:grpSpMkLst>
        </pc:grpChg>
        <pc:graphicFrameChg chg="mod modGraphic">
          <ac:chgData name="Howard Spencer" userId="cc2e1cadd21c3126" providerId="LiveId" clId="{7229F8D3-63D4-4F21-9EFC-C65ECA9C3E45}" dt="2024-03-01T01:15:46.336" v="7471" actId="33524"/>
          <ac:graphicFrameMkLst>
            <pc:docMk/>
            <pc:sldMk cId="3243519586" sldId="260"/>
            <ac:graphicFrameMk id="1030" creationId="{E23F804B-A7F6-44D3-C4A6-01AC32211826}"/>
          </ac:graphicFrameMkLst>
        </pc:graphicFrameChg>
        <pc:picChg chg="mod">
          <ac:chgData name="Howard Spencer" userId="cc2e1cadd21c3126" providerId="LiveId" clId="{7229F8D3-63D4-4F21-9EFC-C65ECA9C3E45}" dt="2024-03-01T01:07:27.883" v="7350" actId="165"/>
          <ac:picMkLst>
            <pc:docMk/>
            <pc:sldMk cId="3243519586" sldId="260"/>
            <ac:picMk id="9" creationId="{E3C60394-F4BF-4A1D-970E-E90CC05A152E}"/>
          </ac:picMkLst>
        </pc:picChg>
        <pc:picChg chg="add del mod">
          <ac:chgData name="Howard Spencer" userId="cc2e1cadd21c3126" providerId="LiveId" clId="{7229F8D3-63D4-4F21-9EFC-C65ECA9C3E45}" dt="2024-01-29T03:05:05.989" v="922" actId="478"/>
          <ac:picMkLst>
            <pc:docMk/>
            <pc:sldMk cId="3243519586" sldId="260"/>
            <ac:picMk id="17" creationId="{BD06075A-9C5E-3925-2BAD-5A6179B8C35C}"/>
          </ac:picMkLst>
        </pc:picChg>
        <pc:picChg chg="add mod modCrop">
          <ac:chgData name="Howard Spencer" userId="cc2e1cadd21c3126" providerId="LiveId" clId="{7229F8D3-63D4-4F21-9EFC-C65ECA9C3E45}" dt="2024-03-01T01:14:46.407" v="7462" actId="732"/>
          <ac:picMkLst>
            <pc:docMk/>
            <pc:sldMk cId="3243519586" sldId="260"/>
            <ac:picMk id="20" creationId="{720A2173-51A1-4DC4-A5F1-BCB7556FF18B}"/>
          </ac:picMkLst>
        </pc:picChg>
        <pc:picChg chg="mod">
          <ac:chgData name="Howard Spencer" userId="cc2e1cadd21c3126" providerId="LiveId" clId="{7229F8D3-63D4-4F21-9EFC-C65ECA9C3E45}" dt="2024-03-01T02:50:22.796" v="8223" actId="1076"/>
          <ac:picMkLst>
            <pc:docMk/>
            <pc:sldMk cId="3243519586" sldId="260"/>
            <ac:picMk id="1028" creationId="{0764D0D7-ED0F-C1AF-2C9A-352ECC9FC335}"/>
          </ac:picMkLst>
        </pc:picChg>
        <pc:cxnChg chg="mod">
          <ac:chgData name="Howard Spencer" userId="cc2e1cadd21c3126" providerId="LiveId" clId="{7229F8D3-63D4-4F21-9EFC-C65ECA9C3E45}" dt="2024-03-01T01:07:27.883" v="7350" actId="165"/>
          <ac:cxnSpMkLst>
            <pc:docMk/>
            <pc:sldMk cId="3243519586" sldId="260"/>
            <ac:cxnSpMk id="23" creationId="{B814427B-0C2B-A556-2063-D3AD109DA1E4}"/>
          </ac:cxnSpMkLst>
        </pc:cxnChg>
        <pc:cxnChg chg="add mod">
          <ac:chgData name="Howard Spencer" userId="cc2e1cadd21c3126" providerId="LiveId" clId="{7229F8D3-63D4-4F21-9EFC-C65ECA9C3E45}" dt="2024-02-29T23:55:37.121" v="6760" actId="692"/>
          <ac:cxnSpMkLst>
            <pc:docMk/>
            <pc:sldMk cId="3243519586" sldId="260"/>
            <ac:cxnSpMk id="25" creationId="{193DCA1A-C8B3-A07F-F4AB-1F069F210083}"/>
          </ac:cxnSpMkLst>
        </pc:cxnChg>
        <pc:cxnChg chg="add mod">
          <ac:chgData name="Howard Spencer" userId="cc2e1cadd21c3126" providerId="LiveId" clId="{7229F8D3-63D4-4F21-9EFC-C65ECA9C3E45}" dt="2024-02-29T23:56:10.295" v="6764" actId="14100"/>
          <ac:cxnSpMkLst>
            <pc:docMk/>
            <pc:sldMk cId="3243519586" sldId="260"/>
            <ac:cxnSpMk id="26" creationId="{B3926D23-66FF-8A6F-1B25-AE77CA705C8A}"/>
          </ac:cxnSpMkLst>
        </pc:cxnChg>
        <pc:cxnChg chg="add del mod">
          <ac:chgData name="Howard Spencer" userId="cc2e1cadd21c3126" providerId="LiveId" clId="{7229F8D3-63D4-4F21-9EFC-C65ECA9C3E45}" dt="2024-03-01T01:06:38.219" v="7344" actId="478"/>
          <ac:cxnSpMkLst>
            <pc:docMk/>
            <pc:sldMk cId="3243519586" sldId="260"/>
            <ac:cxnSpMk id="30" creationId="{F1CC6A5E-C94A-E82C-8327-9C92D829E6E0}"/>
          </ac:cxnSpMkLst>
        </pc:cxnChg>
      </pc:sldChg>
      <pc:sldChg chg="modSp mod modNotes">
        <pc:chgData name="Howard Spencer" userId="cc2e1cadd21c3126" providerId="LiveId" clId="{7229F8D3-63D4-4F21-9EFC-C65ECA9C3E45}" dt="2024-03-22T23:31:10.885" v="9232" actId="1036"/>
        <pc:sldMkLst>
          <pc:docMk/>
          <pc:sldMk cId="2279004810" sldId="261"/>
        </pc:sldMkLst>
        <pc:spChg chg="mod">
          <ac:chgData name="Howard Spencer" userId="cc2e1cadd21c3126" providerId="LiveId" clId="{7229F8D3-63D4-4F21-9EFC-C65ECA9C3E45}" dt="2024-03-22T23:31:10.885" v="9232" actId="1036"/>
          <ac:spMkLst>
            <pc:docMk/>
            <pc:sldMk cId="2279004810" sldId="261"/>
            <ac:spMk id="5" creationId="{2BB88702-E0C3-A1A7-3F9C-A97E0A7009BA}"/>
          </ac:spMkLst>
        </pc:spChg>
        <pc:spChg chg="mod">
          <ac:chgData name="Howard Spencer" userId="cc2e1cadd21c3126" providerId="LiveId" clId="{7229F8D3-63D4-4F21-9EFC-C65ECA9C3E45}" dt="2024-03-22T23:21:25.320" v="9114" actId="20577"/>
          <ac:spMkLst>
            <pc:docMk/>
            <pc:sldMk cId="2279004810" sldId="261"/>
            <ac:spMk id="6" creationId="{8ECF1847-9DBD-F130-25CE-BC3D988B721D}"/>
          </ac:spMkLst>
        </pc:spChg>
        <pc:spChg chg="mod">
          <ac:chgData name="Howard Spencer" userId="cc2e1cadd21c3126" providerId="LiveId" clId="{7229F8D3-63D4-4F21-9EFC-C65ECA9C3E45}" dt="2024-03-22T23:22:01.508" v="9157" actId="113"/>
          <ac:spMkLst>
            <pc:docMk/>
            <pc:sldMk cId="2279004810" sldId="261"/>
            <ac:spMk id="7" creationId="{75AF9398-F737-B809-4798-E78982B4AED2}"/>
          </ac:spMkLst>
        </pc:spChg>
        <pc:spChg chg="mod">
          <ac:chgData name="Howard Spencer" userId="cc2e1cadd21c3126" providerId="LiveId" clId="{7229F8D3-63D4-4F21-9EFC-C65ECA9C3E45}" dt="2024-03-22T23:30:40.064" v="9220" actId="14100"/>
          <ac:spMkLst>
            <pc:docMk/>
            <pc:sldMk cId="2279004810" sldId="261"/>
            <ac:spMk id="8" creationId="{7CEAC8E1-7024-E178-B783-B5DF09BEB1F9}"/>
          </ac:spMkLst>
        </pc:spChg>
        <pc:spChg chg="mod">
          <ac:chgData name="Howard Spencer" userId="cc2e1cadd21c3126" providerId="LiveId" clId="{7229F8D3-63D4-4F21-9EFC-C65ECA9C3E45}" dt="2024-03-22T23:30:57.185" v="9227" actId="14100"/>
          <ac:spMkLst>
            <pc:docMk/>
            <pc:sldMk cId="2279004810" sldId="261"/>
            <ac:spMk id="9" creationId="{BDBFFDD0-D4A9-4632-4CBA-B0B55F97141E}"/>
          </ac:spMkLst>
        </pc:spChg>
        <pc:picChg chg="mod">
          <ac:chgData name="Howard Spencer" userId="cc2e1cadd21c3126" providerId="LiveId" clId="{7229F8D3-63D4-4F21-9EFC-C65ECA9C3E45}" dt="2024-03-22T23:14:59.650" v="9029" actId="1076"/>
          <ac:picMkLst>
            <pc:docMk/>
            <pc:sldMk cId="2279004810" sldId="261"/>
            <ac:picMk id="1028" creationId="{6879F734-F93D-F394-8ADD-52F886D38AFB}"/>
          </ac:picMkLst>
        </pc:picChg>
      </pc:sldChg>
      <pc:sldChg chg="addSp delSp modSp mod modAnim modNotes">
        <pc:chgData name="Howard Spencer" userId="cc2e1cadd21c3126" providerId="LiveId" clId="{7229F8D3-63D4-4F21-9EFC-C65ECA9C3E45}" dt="2024-03-11T01:42:46.279" v="8905" actId="14100"/>
        <pc:sldMkLst>
          <pc:docMk/>
          <pc:sldMk cId="977683748" sldId="262"/>
        </pc:sldMkLst>
        <pc:spChg chg="mod">
          <ac:chgData name="Howard Spencer" userId="cc2e1cadd21c3126" providerId="LiveId" clId="{7229F8D3-63D4-4F21-9EFC-C65ECA9C3E45}" dt="2024-03-11T01:41:34.343" v="8894" actId="1076"/>
          <ac:spMkLst>
            <pc:docMk/>
            <pc:sldMk cId="977683748" sldId="262"/>
            <ac:spMk id="2" creationId="{F74F3E32-237F-2BE4-6474-A5D652415F90}"/>
          </ac:spMkLst>
        </pc:spChg>
        <pc:spChg chg="mod">
          <ac:chgData name="Howard Spencer" userId="cc2e1cadd21c3126" providerId="LiveId" clId="{7229F8D3-63D4-4F21-9EFC-C65ECA9C3E45}" dt="2024-03-11T01:42:12.687" v="8901" actId="1076"/>
          <ac:spMkLst>
            <pc:docMk/>
            <pc:sldMk cId="977683748" sldId="262"/>
            <ac:spMk id="3" creationId="{E27C1A23-70E0-3DC5-7044-2C18A3A87706}"/>
          </ac:spMkLst>
        </pc:spChg>
        <pc:spChg chg="mod">
          <ac:chgData name="Howard Spencer" userId="cc2e1cadd21c3126" providerId="LiveId" clId="{7229F8D3-63D4-4F21-9EFC-C65ECA9C3E45}" dt="2024-03-01T01:10:55.895" v="7447" actId="1037"/>
          <ac:spMkLst>
            <pc:docMk/>
            <pc:sldMk cId="977683748" sldId="262"/>
            <ac:spMk id="4" creationId="{F0543384-82C0-FEF2-B552-9BB5D9CA8722}"/>
          </ac:spMkLst>
        </pc:spChg>
        <pc:spChg chg="mod">
          <ac:chgData name="Howard Spencer" userId="cc2e1cadd21c3126" providerId="LiveId" clId="{7229F8D3-63D4-4F21-9EFC-C65ECA9C3E45}" dt="2024-03-01T01:10:49.281" v="7431" actId="1036"/>
          <ac:spMkLst>
            <pc:docMk/>
            <pc:sldMk cId="977683748" sldId="262"/>
            <ac:spMk id="5" creationId="{B6A8685F-0ED8-D3D6-E499-489753574C1D}"/>
          </ac:spMkLst>
        </pc:spChg>
        <pc:spChg chg="mod">
          <ac:chgData name="Howard Spencer" userId="cc2e1cadd21c3126" providerId="LiveId" clId="{7229F8D3-63D4-4F21-9EFC-C65ECA9C3E45}" dt="2024-03-11T01:37:34.705" v="8884" actId="1036"/>
          <ac:spMkLst>
            <pc:docMk/>
            <pc:sldMk cId="977683748" sldId="262"/>
            <ac:spMk id="7" creationId="{A2345370-3055-D62A-9621-2C4F87F64F91}"/>
          </ac:spMkLst>
        </pc:spChg>
        <pc:spChg chg="add mod ord">
          <ac:chgData name="Howard Spencer" userId="cc2e1cadd21c3126" providerId="LiveId" clId="{7229F8D3-63D4-4F21-9EFC-C65ECA9C3E45}" dt="2024-03-01T00:39:06.356" v="7071" actId="1036"/>
          <ac:spMkLst>
            <pc:docMk/>
            <pc:sldMk cId="977683748" sldId="262"/>
            <ac:spMk id="8" creationId="{0CAE0990-1A69-11D2-9D98-E2E0650EBE4B}"/>
          </ac:spMkLst>
        </pc:spChg>
        <pc:picChg chg="add del mod modCrop">
          <ac:chgData name="Howard Spencer" userId="cc2e1cadd21c3126" providerId="LiveId" clId="{7229F8D3-63D4-4F21-9EFC-C65ECA9C3E45}" dt="2024-02-10T03:27:19.480" v="5446" actId="478"/>
          <ac:picMkLst>
            <pc:docMk/>
            <pc:sldMk cId="977683748" sldId="262"/>
            <ac:picMk id="9" creationId="{8B12823A-3971-0644-F46F-8E8E8CA4C237}"/>
          </ac:picMkLst>
        </pc:picChg>
        <pc:picChg chg="add mod modCrop">
          <ac:chgData name="Howard Spencer" userId="cc2e1cadd21c3126" providerId="LiveId" clId="{7229F8D3-63D4-4F21-9EFC-C65ECA9C3E45}" dt="2024-03-11T01:42:46.279" v="8905" actId="14100"/>
          <ac:picMkLst>
            <pc:docMk/>
            <pc:sldMk cId="977683748" sldId="262"/>
            <ac:picMk id="10" creationId="{79274EF8-B7E5-E8CB-22C2-B0580CAC75D2}"/>
          </ac:picMkLst>
        </pc:picChg>
        <pc:picChg chg="add mod">
          <ac:chgData name="Howard Spencer" userId="cc2e1cadd21c3126" providerId="LiveId" clId="{7229F8D3-63D4-4F21-9EFC-C65ECA9C3E45}" dt="2024-02-10T03:07:37.644" v="5225" actId="14100"/>
          <ac:picMkLst>
            <pc:docMk/>
            <pc:sldMk cId="977683748" sldId="262"/>
            <ac:picMk id="1026" creationId="{4DCF4220-102E-4D9A-866F-939FE8DD24A4}"/>
          </ac:picMkLst>
        </pc:picChg>
      </pc:sldChg>
      <pc:sldChg chg="modSp mod modAnim modNotes">
        <pc:chgData name="Howard Spencer" userId="cc2e1cadd21c3126" providerId="LiveId" clId="{7229F8D3-63D4-4F21-9EFC-C65ECA9C3E45}" dt="2024-03-05T02:07:28.883" v="8748" actId="115"/>
        <pc:sldMkLst>
          <pc:docMk/>
          <pc:sldMk cId="309715911" sldId="263"/>
        </pc:sldMkLst>
        <pc:spChg chg="mod">
          <ac:chgData name="Howard Spencer" userId="cc2e1cadd21c3126" providerId="LiveId" clId="{7229F8D3-63D4-4F21-9EFC-C65ECA9C3E45}" dt="2024-03-01T01:11:19.598" v="7453" actId="6549"/>
          <ac:spMkLst>
            <pc:docMk/>
            <pc:sldMk cId="309715911" sldId="263"/>
            <ac:spMk id="5" creationId="{2C00B15B-27BA-3C56-3294-A0C63BAC081B}"/>
          </ac:spMkLst>
        </pc:spChg>
        <pc:spChg chg="mod">
          <ac:chgData name="Howard Spencer" userId="cc2e1cadd21c3126" providerId="LiveId" clId="{7229F8D3-63D4-4F21-9EFC-C65ECA9C3E45}" dt="2024-03-05T02:07:28.883" v="8748" actId="115"/>
          <ac:spMkLst>
            <pc:docMk/>
            <pc:sldMk cId="309715911" sldId="263"/>
            <ac:spMk id="8" creationId="{5F44E703-0A7E-A9ED-35A6-0100229EFDF9}"/>
          </ac:spMkLst>
        </pc:spChg>
        <pc:spChg chg="mod">
          <ac:chgData name="Howard Spencer" userId="cc2e1cadd21c3126" providerId="LiveId" clId="{7229F8D3-63D4-4F21-9EFC-C65ECA9C3E45}" dt="2024-03-01T01:33:21.420" v="7579" actId="1037"/>
          <ac:spMkLst>
            <pc:docMk/>
            <pc:sldMk cId="309715911" sldId="263"/>
            <ac:spMk id="10" creationId="{F3CBAEE6-DD04-E023-6339-A8A368EA179B}"/>
          </ac:spMkLst>
        </pc:spChg>
        <pc:spChg chg="mod">
          <ac:chgData name="Howard Spencer" userId="cc2e1cadd21c3126" providerId="LiveId" clId="{7229F8D3-63D4-4F21-9EFC-C65ECA9C3E45}" dt="2024-03-01T01:28:33.849" v="7489"/>
          <ac:spMkLst>
            <pc:docMk/>
            <pc:sldMk cId="309715911" sldId="263"/>
            <ac:spMk id="12" creationId="{8DD1097A-C11D-3C6A-0E9B-E8134863F3D7}"/>
          </ac:spMkLst>
        </pc:spChg>
      </pc:sldChg>
      <pc:sldChg chg="addSp modSp mod">
        <pc:chgData name="Howard Spencer" userId="cc2e1cadd21c3126" providerId="LiveId" clId="{7229F8D3-63D4-4F21-9EFC-C65ECA9C3E45}" dt="2024-03-01T01:11:25.375" v="7455" actId="6549"/>
        <pc:sldMkLst>
          <pc:docMk/>
          <pc:sldMk cId="237450475" sldId="264"/>
        </pc:sldMkLst>
        <pc:spChg chg="add ord">
          <ac:chgData name="Howard Spencer" userId="cc2e1cadd21c3126" providerId="LiveId" clId="{7229F8D3-63D4-4F21-9EFC-C65ECA9C3E45}" dt="2024-02-18T09:58:35.945" v="6428" actId="167"/>
          <ac:spMkLst>
            <pc:docMk/>
            <pc:sldMk cId="237450475" sldId="264"/>
            <ac:spMk id="2" creationId="{542B1EB8-D688-AFB1-A5EB-69F12613BBB0}"/>
          </ac:spMkLst>
        </pc:spChg>
        <pc:spChg chg="mod">
          <ac:chgData name="Howard Spencer" userId="cc2e1cadd21c3126" providerId="LiveId" clId="{7229F8D3-63D4-4F21-9EFC-C65ECA9C3E45}" dt="2024-03-01T01:11:25.375" v="7455" actId="6549"/>
          <ac:spMkLst>
            <pc:docMk/>
            <pc:sldMk cId="237450475" sldId="264"/>
            <ac:spMk id="6" creationId="{D6F187BC-B619-52FD-1B3A-5AB4DC972EE9}"/>
          </ac:spMkLst>
        </pc:spChg>
        <pc:spChg chg="mod">
          <ac:chgData name="Howard Spencer" userId="cc2e1cadd21c3126" providerId="LiveId" clId="{7229F8D3-63D4-4F21-9EFC-C65ECA9C3E45}" dt="2024-02-18T09:57:37.517" v="6426" actId="6549"/>
          <ac:spMkLst>
            <pc:docMk/>
            <pc:sldMk cId="237450475" sldId="264"/>
            <ac:spMk id="9" creationId="{3B206861-6B58-A96B-DE41-A50349880044}"/>
          </ac:spMkLst>
        </pc:spChg>
      </pc:sldChg>
      <pc:sldChg chg="modSp mod modNotes">
        <pc:chgData name="Howard Spencer" userId="cc2e1cadd21c3126" providerId="LiveId" clId="{7229F8D3-63D4-4F21-9EFC-C65ECA9C3E45}" dt="2024-03-05T01:59:49.313" v="8721" actId="113"/>
        <pc:sldMkLst>
          <pc:docMk/>
          <pc:sldMk cId="1967106913" sldId="265"/>
        </pc:sldMkLst>
        <pc:spChg chg="mod">
          <ac:chgData name="Howard Spencer" userId="cc2e1cadd21c3126" providerId="LiveId" clId="{7229F8D3-63D4-4F21-9EFC-C65ECA9C3E45}" dt="2024-02-02T00:50:26.186" v="3951" actId="14100"/>
          <ac:spMkLst>
            <pc:docMk/>
            <pc:sldMk cId="1967106913" sldId="265"/>
            <ac:spMk id="4" creationId="{E598352A-0E9C-E127-9699-A1A5B2041734}"/>
          </ac:spMkLst>
        </pc:spChg>
        <pc:spChg chg="mod">
          <ac:chgData name="Howard Spencer" userId="cc2e1cadd21c3126" providerId="LiveId" clId="{7229F8D3-63D4-4F21-9EFC-C65ECA9C3E45}" dt="2024-03-01T01:10:07.322" v="7414" actId="20577"/>
          <ac:spMkLst>
            <pc:docMk/>
            <pc:sldMk cId="1967106913" sldId="265"/>
            <ac:spMk id="6" creationId="{B41F498E-8F08-0C05-E0F1-0935D916D24F}"/>
          </ac:spMkLst>
        </pc:spChg>
        <pc:spChg chg="mod">
          <ac:chgData name="Howard Spencer" userId="cc2e1cadd21c3126" providerId="LiveId" clId="{7229F8D3-63D4-4F21-9EFC-C65ECA9C3E45}" dt="2024-03-05T01:59:49.313" v="8721" actId="113"/>
          <ac:spMkLst>
            <pc:docMk/>
            <pc:sldMk cId="1967106913" sldId="265"/>
            <ac:spMk id="8" creationId="{BA06AD6F-54A7-FD5E-63D8-78318CE70FA9}"/>
          </ac:spMkLst>
        </pc:spChg>
      </pc:sldChg>
      <pc:sldChg chg="addSp modSp mod modNotes">
        <pc:chgData name="Howard Spencer" userId="cc2e1cadd21c3126" providerId="LiveId" clId="{7229F8D3-63D4-4F21-9EFC-C65ECA9C3E45}" dt="2024-03-05T02:04:11.485" v="8738" actId="113"/>
        <pc:sldMkLst>
          <pc:docMk/>
          <pc:sldMk cId="720297842" sldId="266"/>
        </pc:sldMkLst>
        <pc:spChg chg="mod">
          <ac:chgData name="Howard Spencer" userId="cc2e1cadd21c3126" providerId="LiveId" clId="{7229F8D3-63D4-4F21-9EFC-C65ECA9C3E45}" dt="2024-02-02T00:17:34.777" v="3449" actId="1035"/>
          <ac:spMkLst>
            <pc:docMk/>
            <pc:sldMk cId="720297842" sldId="266"/>
            <ac:spMk id="2" creationId="{DA2F666B-0E3C-14AE-757D-509672B6B657}"/>
          </ac:spMkLst>
        </pc:spChg>
        <pc:spChg chg="mod">
          <ac:chgData name="Howard Spencer" userId="cc2e1cadd21c3126" providerId="LiveId" clId="{7229F8D3-63D4-4F21-9EFC-C65ECA9C3E45}" dt="2024-03-05T02:04:11.485" v="8738" actId="113"/>
          <ac:spMkLst>
            <pc:docMk/>
            <pc:sldMk cId="720297842" sldId="266"/>
            <ac:spMk id="3" creationId="{5E0AEED5-0AD1-70D2-E2F0-E2EF27695ECB}"/>
          </ac:spMkLst>
        </pc:spChg>
        <pc:spChg chg="mod">
          <ac:chgData name="Howard Spencer" userId="cc2e1cadd21c3126" providerId="LiveId" clId="{7229F8D3-63D4-4F21-9EFC-C65ECA9C3E45}" dt="2024-02-02T00:18:49.176" v="3487" actId="1037"/>
          <ac:spMkLst>
            <pc:docMk/>
            <pc:sldMk cId="720297842" sldId="266"/>
            <ac:spMk id="4" creationId="{70C4935F-29E4-49C6-4EB4-ACBF891E960A}"/>
          </ac:spMkLst>
        </pc:spChg>
        <pc:spChg chg="mod">
          <ac:chgData name="Howard Spencer" userId="cc2e1cadd21c3126" providerId="LiveId" clId="{7229F8D3-63D4-4F21-9EFC-C65ECA9C3E45}" dt="2024-03-01T01:10:22.854" v="7418" actId="6549"/>
          <ac:spMkLst>
            <pc:docMk/>
            <pc:sldMk cId="720297842" sldId="266"/>
            <ac:spMk id="5" creationId="{72F6D505-36AD-3500-D086-990AEC7CB1EF}"/>
          </ac:spMkLst>
        </pc:spChg>
        <pc:spChg chg="mod">
          <ac:chgData name="Howard Spencer" userId="cc2e1cadd21c3126" providerId="LiveId" clId="{7229F8D3-63D4-4F21-9EFC-C65ECA9C3E45}" dt="2024-02-01T22:56:56.471" v="3057" actId="14100"/>
          <ac:spMkLst>
            <pc:docMk/>
            <pc:sldMk cId="720297842" sldId="266"/>
            <ac:spMk id="6" creationId="{5B18ACAE-BE16-38B2-A805-0F4649B39763}"/>
          </ac:spMkLst>
        </pc:spChg>
        <pc:spChg chg="add mod">
          <ac:chgData name="Howard Spencer" userId="cc2e1cadd21c3126" providerId="LiveId" clId="{7229F8D3-63D4-4F21-9EFC-C65ECA9C3E45}" dt="2024-02-02T00:41:37.333" v="3933" actId="164"/>
          <ac:spMkLst>
            <pc:docMk/>
            <pc:sldMk cId="720297842" sldId="266"/>
            <ac:spMk id="7" creationId="{1ED69FBA-E840-F8D7-E785-4CBF48B6E396}"/>
          </ac:spMkLst>
        </pc:spChg>
        <pc:grpChg chg="add mod">
          <ac:chgData name="Howard Spencer" userId="cc2e1cadd21c3126" providerId="LiveId" clId="{7229F8D3-63D4-4F21-9EFC-C65ECA9C3E45}" dt="2024-02-29T23:49:34.747" v="6677" actId="1076"/>
          <ac:grpSpMkLst>
            <pc:docMk/>
            <pc:sldMk cId="720297842" sldId="266"/>
            <ac:grpSpMk id="9" creationId="{076340B7-08CE-4D13-991E-9984F08B57EA}"/>
          </ac:grpSpMkLst>
        </pc:grpChg>
        <pc:picChg chg="add mod modCrop">
          <ac:chgData name="Howard Spencer" userId="cc2e1cadd21c3126" providerId="LiveId" clId="{7229F8D3-63D4-4F21-9EFC-C65ECA9C3E45}" dt="2024-02-02T00:41:37.333" v="3933" actId="164"/>
          <ac:picMkLst>
            <pc:docMk/>
            <pc:sldMk cId="720297842" sldId="266"/>
            <ac:picMk id="8" creationId="{99443CED-F0B3-851B-3281-19AD3D4BFB7F}"/>
          </ac:picMkLst>
        </pc:picChg>
      </pc:sldChg>
      <pc:sldChg chg="modSp mod modNotes">
        <pc:chgData name="Howard Spencer" userId="cc2e1cadd21c3126" providerId="LiveId" clId="{7229F8D3-63D4-4F21-9EFC-C65ECA9C3E45}" dt="2024-03-01T01:10:38.455" v="7422" actId="6549"/>
        <pc:sldMkLst>
          <pc:docMk/>
          <pc:sldMk cId="120418384" sldId="267"/>
        </pc:sldMkLst>
        <pc:spChg chg="mod">
          <ac:chgData name="Howard Spencer" userId="cc2e1cadd21c3126" providerId="LiveId" clId="{7229F8D3-63D4-4F21-9EFC-C65ECA9C3E45}" dt="2024-02-02T00:20:48.996" v="3488" actId="14100"/>
          <ac:spMkLst>
            <pc:docMk/>
            <pc:sldMk cId="120418384" sldId="267"/>
            <ac:spMk id="2" creationId="{2AA1FD08-9918-886B-C310-90B6E688EFB8}"/>
          </ac:spMkLst>
        </pc:spChg>
        <pc:spChg chg="mod">
          <ac:chgData name="Howard Spencer" userId="cc2e1cadd21c3126" providerId="LiveId" clId="{7229F8D3-63D4-4F21-9EFC-C65ECA9C3E45}" dt="2024-02-29T22:26:30.053" v="6546" actId="115"/>
          <ac:spMkLst>
            <pc:docMk/>
            <pc:sldMk cId="120418384" sldId="267"/>
            <ac:spMk id="3" creationId="{C3FCA292-3077-742C-470E-0B559B1F1911}"/>
          </ac:spMkLst>
        </pc:spChg>
        <pc:spChg chg="mod">
          <ac:chgData name="Howard Spencer" userId="cc2e1cadd21c3126" providerId="LiveId" clId="{7229F8D3-63D4-4F21-9EFC-C65ECA9C3E45}" dt="2024-03-01T01:10:38.455" v="7422" actId="6549"/>
          <ac:spMkLst>
            <pc:docMk/>
            <pc:sldMk cId="120418384" sldId="267"/>
            <ac:spMk id="5" creationId="{B3EA2A6D-2001-AF6E-689C-415E23485CF5}"/>
          </ac:spMkLst>
        </pc:spChg>
      </pc:sldChg>
      <pc:sldChg chg="addSp delSp modSp new mod setBg modAnim modNotes">
        <pc:chgData name="Howard Spencer" userId="cc2e1cadd21c3126" providerId="LiveId" clId="{7229F8D3-63D4-4F21-9EFC-C65ECA9C3E45}" dt="2024-03-11T01:29:06.441" v="8832" actId="164"/>
        <pc:sldMkLst>
          <pc:docMk/>
          <pc:sldMk cId="1130212643" sldId="268"/>
        </pc:sldMkLst>
        <pc:spChg chg="mod">
          <ac:chgData name="Howard Spencer" userId="cc2e1cadd21c3126" providerId="LiveId" clId="{7229F8D3-63D4-4F21-9EFC-C65ECA9C3E45}" dt="2024-02-02T00:25:34.097" v="3624" actId="207"/>
          <ac:spMkLst>
            <pc:docMk/>
            <pc:sldMk cId="1130212643" sldId="268"/>
            <ac:spMk id="2" creationId="{00C2B868-DA6C-D47A-7FBE-6DB0361C61E4}"/>
          </ac:spMkLst>
        </pc:spChg>
        <pc:spChg chg="add del mod">
          <ac:chgData name="Howard Spencer" userId="cc2e1cadd21c3126" providerId="LiveId" clId="{7229F8D3-63D4-4F21-9EFC-C65ECA9C3E45}" dt="2024-03-01T03:24:13.503" v="8571" actId="14100"/>
          <ac:spMkLst>
            <pc:docMk/>
            <pc:sldMk cId="1130212643" sldId="268"/>
            <ac:spMk id="3" creationId="{1AC74C6E-8269-B1B3-2D34-288885497D95}"/>
          </ac:spMkLst>
        </pc:spChg>
        <pc:spChg chg="mod">
          <ac:chgData name="Howard Spencer" userId="cc2e1cadd21c3126" providerId="LiveId" clId="{7229F8D3-63D4-4F21-9EFC-C65ECA9C3E45}" dt="2024-01-29T03:10:43.296" v="1049" actId="26606"/>
          <ac:spMkLst>
            <pc:docMk/>
            <pc:sldMk cId="1130212643" sldId="268"/>
            <ac:spMk id="4" creationId="{95BAEB0E-F2C3-39B7-1795-56140CC8A9E2}"/>
          </ac:spMkLst>
        </pc:spChg>
        <pc:spChg chg="mod">
          <ac:chgData name="Howard Spencer" userId="cc2e1cadd21c3126" providerId="LiveId" clId="{7229F8D3-63D4-4F21-9EFC-C65ECA9C3E45}" dt="2024-03-01T01:10:29.734" v="7420" actId="6549"/>
          <ac:spMkLst>
            <pc:docMk/>
            <pc:sldMk cId="1130212643" sldId="268"/>
            <ac:spMk id="5" creationId="{E64DB27C-3BFE-21D3-33A5-64421B8AE271}"/>
          </ac:spMkLst>
        </pc:spChg>
        <pc:spChg chg="mod ord">
          <ac:chgData name="Howard Spencer" userId="cc2e1cadd21c3126" providerId="LiveId" clId="{7229F8D3-63D4-4F21-9EFC-C65ECA9C3E45}" dt="2024-01-29T03:10:43.296" v="1049" actId="26606"/>
          <ac:spMkLst>
            <pc:docMk/>
            <pc:sldMk cId="1130212643" sldId="268"/>
            <ac:spMk id="6" creationId="{57DD21C1-9822-8915-B6A5-7A70ECC95EE2}"/>
          </ac:spMkLst>
        </pc:spChg>
        <pc:spChg chg="add mod topLvl">
          <ac:chgData name="Howard Spencer" userId="cc2e1cadd21c3126" providerId="LiveId" clId="{7229F8D3-63D4-4F21-9EFC-C65ECA9C3E45}" dt="2024-03-01T03:23:47.099" v="8570" actId="14100"/>
          <ac:spMkLst>
            <pc:docMk/>
            <pc:sldMk cId="1130212643" sldId="268"/>
            <ac:spMk id="7" creationId="{A4DA8734-9349-E0F9-5FD4-08D2EF35EB85}"/>
          </ac:spMkLst>
        </pc:spChg>
        <pc:spChg chg="add mod">
          <ac:chgData name="Howard Spencer" userId="cc2e1cadd21c3126" providerId="LiveId" clId="{7229F8D3-63D4-4F21-9EFC-C65ECA9C3E45}" dt="2024-01-29T02:19:40.067" v="526" actId="21"/>
          <ac:spMkLst>
            <pc:docMk/>
            <pc:sldMk cId="1130212643" sldId="268"/>
            <ac:spMk id="7" creationId="{A801D5D8-8086-3512-4A93-DF6EB72BDA99}"/>
          </ac:spMkLst>
        </pc:spChg>
        <pc:spChg chg="add mod topLvl">
          <ac:chgData name="Howard Spencer" userId="cc2e1cadd21c3126" providerId="LiveId" clId="{7229F8D3-63D4-4F21-9EFC-C65ECA9C3E45}" dt="2024-03-01T03:23:05.038" v="8536" actId="1038"/>
          <ac:spMkLst>
            <pc:docMk/>
            <pc:sldMk cId="1130212643" sldId="268"/>
            <ac:spMk id="8" creationId="{29283E2D-8FDC-EC7C-D98F-73C64244BA95}"/>
          </ac:spMkLst>
        </pc:spChg>
        <pc:spChg chg="add mod">
          <ac:chgData name="Howard Spencer" userId="cc2e1cadd21c3126" providerId="LiveId" clId="{7229F8D3-63D4-4F21-9EFC-C65ECA9C3E45}" dt="2024-01-29T02:20:05.770" v="538"/>
          <ac:spMkLst>
            <pc:docMk/>
            <pc:sldMk cId="1130212643" sldId="268"/>
            <ac:spMk id="8" creationId="{4CBA79A3-352A-DC9C-500B-9CC8D8839ECD}"/>
          </ac:spMkLst>
        </pc:spChg>
        <pc:spChg chg="add mod ord">
          <ac:chgData name="Howard Spencer" userId="cc2e1cadd21c3126" providerId="LiveId" clId="{7229F8D3-63D4-4F21-9EFC-C65ECA9C3E45}" dt="2024-03-11T01:27:44.401" v="8774" actId="167"/>
          <ac:spMkLst>
            <pc:docMk/>
            <pc:sldMk cId="1130212643" sldId="268"/>
            <ac:spMk id="9" creationId="{90E5A872-F8FB-ED3B-BE3C-5A6EADE45196}"/>
          </ac:spMkLst>
        </pc:spChg>
        <pc:spChg chg="add mod">
          <ac:chgData name="Howard Spencer" userId="cc2e1cadd21c3126" providerId="LiveId" clId="{7229F8D3-63D4-4F21-9EFC-C65ECA9C3E45}" dt="2024-03-01T00:46:58.479" v="7105" actId="767"/>
          <ac:spMkLst>
            <pc:docMk/>
            <pc:sldMk cId="1130212643" sldId="268"/>
            <ac:spMk id="9" creationId="{AD9251B6-7104-A2A8-D984-84C37C12960E}"/>
          </ac:spMkLst>
        </pc:spChg>
        <pc:spChg chg="add mod topLvl">
          <ac:chgData name="Howard Spencer" userId="cc2e1cadd21c3126" providerId="LiveId" clId="{7229F8D3-63D4-4F21-9EFC-C65ECA9C3E45}" dt="2024-02-10T04:13:35.762" v="6004" actId="20577"/>
          <ac:spMkLst>
            <pc:docMk/>
            <pc:sldMk cId="1130212643" sldId="268"/>
            <ac:spMk id="10" creationId="{49E8A090-F6F5-350C-7052-D96CC7E7D4B8}"/>
          </ac:spMkLst>
        </pc:spChg>
        <pc:spChg chg="add mod">
          <ac:chgData name="Howard Spencer" userId="cc2e1cadd21c3126" providerId="LiveId" clId="{7229F8D3-63D4-4F21-9EFC-C65ECA9C3E45}" dt="2024-03-11T01:29:06.441" v="8832" actId="164"/>
          <ac:spMkLst>
            <pc:docMk/>
            <pc:sldMk cId="1130212643" sldId="268"/>
            <ac:spMk id="11" creationId="{46620E84-A8DE-6237-F990-7F11E3FE184F}"/>
          </ac:spMkLst>
        </pc:spChg>
        <pc:spChg chg="add del mod">
          <ac:chgData name="Howard Spencer" userId="cc2e1cadd21c3126" providerId="LiveId" clId="{7229F8D3-63D4-4F21-9EFC-C65ECA9C3E45}" dt="2024-03-01T03:22:43.654" v="8502" actId="478"/>
          <ac:spMkLst>
            <pc:docMk/>
            <pc:sldMk cId="1130212643" sldId="268"/>
            <ac:spMk id="13" creationId="{0B655D79-C92A-843D-D389-58279ABEED64}"/>
          </ac:spMkLst>
        </pc:spChg>
        <pc:spChg chg="add mod">
          <ac:chgData name="Howard Spencer" userId="cc2e1cadd21c3126" providerId="LiveId" clId="{7229F8D3-63D4-4F21-9EFC-C65ECA9C3E45}" dt="2024-02-10T04:14:15.965" v="6042" actId="1038"/>
          <ac:spMkLst>
            <pc:docMk/>
            <pc:sldMk cId="1130212643" sldId="268"/>
            <ac:spMk id="14" creationId="{12A490FD-07B5-5883-EF40-E30096CA9753}"/>
          </ac:spMkLst>
        </pc:spChg>
        <pc:spChg chg="add mod">
          <ac:chgData name="Howard Spencer" userId="cc2e1cadd21c3126" providerId="LiveId" clId="{7229F8D3-63D4-4F21-9EFC-C65ECA9C3E45}" dt="2024-01-29T02:30:14.557" v="699" actId="164"/>
          <ac:spMkLst>
            <pc:docMk/>
            <pc:sldMk cId="1130212643" sldId="268"/>
            <ac:spMk id="14" creationId="{209A5FBD-7054-89DA-C7EE-3DE76684ADB8}"/>
          </ac:spMkLst>
        </pc:spChg>
        <pc:spChg chg="add del">
          <ac:chgData name="Howard Spencer" userId="cc2e1cadd21c3126" providerId="LiveId" clId="{7229F8D3-63D4-4F21-9EFC-C65ECA9C3E45}" dt="2024-01-29T03:10:43.296" v="1049" actId="26606"/>
          <ac:spMkLst>
            <pc:docMk/>
            <pc:sldMk cId="1130212643" sldId="268"/>
            <ac:spMk id="15" creationId="{728E3505-36F5-47A9-A188-7C60ACBB99EA}"/>
          </ac:spMkLst>
        </pc:spChg>
        <pc:spChg chg="add del">
          <ac:chgData name="Howard Spencer" userId="cc2e1cadd21c3126" providerId="LiveId" clId="{7229F8D3-63D4-4F21-9EFC-C65ECA9C3E45}" dt="2024-01-29T02:25:09.733" v="550" actId="26606"/>
          <ac:spMkLst>
            <pc:docMk/>
            <pc:sldMk cId="1130212643" sldId="268"/>
            <ac:spMk id="16" creationId="{F94AA2BD-2E3F-4B1D-8127-5744B8115311}"/>
          </ac:spMkLst>
        </pc:spChg>
        <pc:spChg chg="add del">
          <ac:chgData name="Howard Spencer" userId="cc2e1cadd21c3126" providerId="LiveId" clId="{7229F8D3-63D4-4F21-9EFC-C65ECA9C3E45}" dt="2024-01-29T03:10:43.296" v="1049" actId="26606"/>
          <ac:spMkLst>
            <pc:docMk/>
            <pc:sldMk cId="1130212643" sldId="268"/>
            <ac:spMk id="17" creationId="{283B6091-C9A6-4C92-8315-2DE12015E5B9}"/>
          </ac:spMkLst>
        </pc:spChg>
        <pc:spChg chg="add del">
          <ac:chgData name="Howard Spencer" userId="cc2e1cadd21c3126" providerId="LiveId" clId="{7229F8D3-63D4-4F21-9EFC-C65ECA9C3E45}" dt="2024-01-29T02:25:09.733" v="550" actId="26606"/>
          <ac:spMkLst>
            <pc:docMk/>
            <pc:sldMk cId="1130212643" sldId="268"/>
            <ac:spMk id="18" creationId="{4BD02261-2DC8-4AA8-9E16-7751AE892445}"/>
          </ac:spMkLst>
        </pc:spChg>
        <pc:spChg chg="add mod">
          <ac:chgData name="Howard Spencer" userId="cc2e1cadd21c3126" providerId="LiveId" clId="{7229F8D3-63D4-4F21-9EFC-C65ECA9C3E45}" dt="2024-01-29T02:30:14.557" v="699" actId="164"/>
          <ac:spMkLst>
            <pc:docMk/>
            <pc:sldMk cId="1130212643" sldId="268"/>
            <ac:spMk id="19" creationId="{64D54C15-AD6D-3BE2-EEF0-0D1A8D6D9198}"/>
          </ac:spMkLst>
        </pc:spChg>
        <pc:spChg chg="add del">
          <ac:chgData name="Howard Spencer" userId="cc2e1cadd21c3126" providerId="LiveId" clId="{7229F8D3-63D4-4F21-9EFC-C65ECA9C3E45}" dt="2024-01-29T02:25:09.733" v="550" actId="26606"/>
          <ac:spMkLst>
            <pc:docMk/>
            <pc:sldMk cId="1130212643" sldId="268"/>
            <ac:spMk id="20" creationId="{3D752CF2-2291-40B5-B462-C17B174C10BC}"/>
          </ac:spMkLst>
        </pc:spChg>
        <pc:spChg chg="add del">
          <ac:chgData name="Howard Spencer" userId="cc2e1cadd21c3126" providerId="LiveId" clId="{7229F8D3-63D4-4F21-9EFC-C65ECA9C3E45}" dt="2024-01-29T03:10:43.296" v="1049" actId="26606"/>
          <ac:spMkLst>
            <pc:docMk/>
            <pc:sldMk cId="1130212643" sldId="268"/>
            <ac:spMk id="22" creationId="{CC6ACBBE-7216-419A-81B7-BD305A9FEF7F}"/>
          </ac:spMkLst>
        </pc:spChg>
        <pc:spChg chg="add del">
          <ac:chgData name="Howard Spencer" userId="cc2e1cadd21c3126" providerId="LiveId" clId="{7229F8D3-63D4-4F21-9EFC-C65ECA9C3E45}" dt="2024-01-29T03:10:43.296" v="1049" actId="26606"/>
          <ac:spMkLst>
            <pc:docMk/>
            <pc:sldMk cId="1130212643" sldId="268"/>
            <ac:spMk id="24" creationId="{98E79BE4-34FE-485A-98A5-92CE8F7C4743}"/>
          </ac:spMkLst>
        </pc:spChg>
        <pc:spChg chg="add mod topLvl">
          <ac:chgData name="Howard Spencer" userId="cc2e1cadd21c3126" providerId="LiveId" clId="{7229F8D3-63D4-4F21-9EFC-C65ECA9C3E45}" dt="2024-03-11T01:29:06.441" v="8832" actId="164"/>
          <ac:spMkLst>
            <pc:docMk/>
            <pc:sldMk cId="1130212643" sldId="268"/>
            <ac:spMk id="32" creationId="{35AD28DE-01DB-0C28-42C1-C16E99EBAB2E}"/>
          </ac:spMkLst>
        </pc:spChg>
        <pc:spChg chg="add">
          <ac:chgData name="Howard Spencer" userId="cc2e1cadd21c3126" providerId="LiveId" clId="{7229F8D3-63D4-4F21-9EFC-C65ECA9C3E45}" dt="2024-01-29T03:10:43.296" v="1049" actId="26606"/>
          <ac:spMkLst>
            <pc:docMk/>
            <pc:sldMk cId="1130212643" sldId="268"/>
            <ac:spMk id="36" creationId="{50E4C519-FBE9-4ABE-A8F9-C2CBE326932F}"/>
          </ac:spMkLst>
        </pc:spChg>
        <pc:spChg chg="add">
          <ac:chgData name="Howard Spencer" userId="cc2e1cadd21c3126" providerId="LiveId" clId="{7229F8D3-63D4-4F21-9EFC-C65ECA9C3E45}" dt="2024-01-29T03:10:43.296" v="1049" actId="26606"/>
          <ac:spMkLst>
            <pc:docMk/>
            <pc:sldMk cId="1130212643" sldId="268"/>
            <ac:spMk id="38" creationId="{80EC29FB-299E-49F3-8C7B-01199632A30F}"/>
          </ac:spMkLst>
        </pc:spChg>
        <pc:spChg chg="add">
          <ac:chgData name="Howard Spencer" userId="cc2e1cadd21c3126" providerId="LiveId" clId="{7229F8D3-63D4-4F21-9EFC-C65ECA9C3E45}" dt="2024-01-29T03:10:43.296" v="1049" actId="26606"/>
          <ac:spMkLst>
            <pc:docMk/>
            <pc:sldMk cId="1130212643" sldId="268"/>
            <ac:spMk id="40" creationId="{C29A2522-B27A-45C5-897B-79A1407D159A}"/>
          </ac:spMkLst>
        </pc:spChg>
        <pc:spChg chg="add">
          <ac:chgData name="Howard Spencer" userId="cc2e1cadd21c3126" providerId="LiveId" clId="{7229F8D3-63D4-4F21-9EFC-C65ECA9C3E45}" dt="2024-01-29T03:10:43.296" v="1049" actId="26606"/>
          <ac:spMkLst>
            <pc:docMk/>
            <pc:sldMk cId="1130212643" sldId="268"/>
            <ac:spMk id="42" creationId="{98E79BE4-34FE-485A-98A5-92CE8F7C4743}"/>
          </ac:spMkLst>
        </pc:spChg>
        <pc:spChg chg="add">
          <ac:chgData name="Howard Spencer" userId="cc2e1cadd21c3126" providerId="LiveId" clId="{7229F8D3-63D4-4F21-9EFC-C65ECA9C3E45}" dt="2024-01-29T03:10:43.296" v="1049" actId="26606"/>
          <ac:spMkLst>
            <pc:docMk/>
            <pc:sldMk cId="1130212643" sldId="268"/>
            <ac:spMk id="44" creationId="{7A5F0580-5EE9-419F-96EE-B6529EF6E7D0}"/>
          </ac:spMkLst>
        </pc:spChg>
        <pc:grpChg chg="add del mod">
          <ac:chgData name="Howard Spencer" userId="cc2e1cadd21c3126" providerId="LiveId" clId="{7229F8D3-63D4-4F21-9EFC-C65ECA9C3E45}" dt="2024-02-02T00:27:09.594" v="3664" actId="165"/>
          <ac:grpSpMkLst>
            <pc:docMk/>
            <pc:sldMk cId="1130212643" sldId="268"/>
            <ac:grpSpMk id="9" creationId="{C4B599ED-1669-9B23-22E7-FA52237B8E93}"/>
          </ac:grpSpMkLst>
        </pc:grpChg>
        <pc:grpChg chg="add del mod">
          <ac:chgData name="Howard Spencer" userId="cc2e1cadd21c3126" providerId="LiveId" clId="{7229F8D3-63D4-4F21-9EFC-C65ECA9C3E45}" dt="2024-02-02T01:23:01.714" v="4368" actId="165"/>
          <ac:grpSpMkLst>
            <pc:docMk/>
            <pc:sldMk cId="1130212643" sldId="268"/>
            <ac:grpSpMk id="11" creationId="{E6348DBB-761E-1AF0-A8F8-DD8680B21D05}"/>
          </ac:grpSpMkLst>
        </pc:grpChg>
        <pc:grpChg chg="add mod">
          <ac:chgData name="Howard Spencer" userId="cc2e1cadd21c3126" providerId="LiveId" clId="{7229F8D3-63D4-4F21-9EFC-C65ECA9C3E45}" dt="2024-02-02T01:23:18.808" v="4369" actId="164"/>
          <ac:grpSpMkLst>
            <pc:docMk/>
            <pc:sldMk cId="1130212643" sldId="268"/>
            <ac:grpSpMk id="12" creationId="{EBF90816-757D-527D-65C7-6B46441D9DF4}"/>
          </ac:grpSpMkLst>
        </pc:grpChg>
        <pc:grpChg chg="add mod">
          <ac:chgData name="Howard Spencer" userId="cc2e1cadd21c3126" providerId="LiveId" clId="{7229F8D3-63D4-4F21-9EFC-C65ECA9C3E45}" dt="2024-03-11T01:29:06.441" v="8832" actId="164"/>
          <ac:grpSpMkLst>
            <pc:docMk/>
            <pc:sldMk cId="1130212643" sldId="268"/>
            <ac:grpSpMk id="13" creationId="{A73790BF-DADB-70EE-B17D-96F78A359054}"/>
          </ac:grpSpMkLst>
        </pc:grpChg>
        <pc:grpChg chg="add mod">
          <ac:chgData name="Howard Spencer" userId="cc2e1cadd21c3126" providerId="LiveId" clId="{7229F8D3-63D4-4F21-9EFC-C65ECA9C3E45}" dt="2024-01-29T02:30:07.201" v="698" actId="164"/>
          <ac:grpSpMkLst>
            <pc:docMk/>
            <pc:sldMk cId="1130212643" sldId="268"/>
            <ac:grpSpMk id="28" creationId="{6B3D49BB-1861-D14D-F03B-8C64AF21BDD2}"/>
          </ac:grpSpMkLst>
        </pc:grpChg>
        <pc:grpChg chg="add del mod">
          <ac:chgData name="Howard Spencer" userId="cc2e1cadd21c3126" providerId="LiveId" clId="{7229F8D3-63D4-4F21-9EFC-C65ECA9C3E45}" dt="2024-01-29T03:01:33.278" v="894" actId="21"/>
          <ac:grpSpMkLst>
            <pc:docMk/>
            <pc:sldMk cId="1130212643" sldId="268"/>
            <ac:grpSpMk id="29" creationId="{1BC13200-0D0F-4779-B8F4-36EB5C0BA214}"/>
          </ac:grpSpMkLst>
        </pc:grpChg>
        <pc:picChg chg="add mod">
          <ac:chgData name="Howard Spencer" userId="cc2e1cadd21c3126" providerId="LiveId" clId="{7229F8D3-63D4-4F21-9EFC-C65ECA9C3E45}" dt="2024-01-29T02:20:02.167" v="537"/>
          <ac:picMkLst>
            <pc:docMk/>
            <pc:sldMk cId="1130212643" sldId="268"/>
            <ac:picMk id="9" creationId="{CAAD630E-90B6-451D-05B9-CA0E1DED7327}"/>
          </ac:picMkLst>
        </pc:picChg>
        <pc:picChg chg="add del mod modCrop">
          <ac:chgData name="Howard Spencer" userId="cc2e1cadd21c3126" providerId="LiveId" clId="{7229F8D3-63D4-4F21-9EFC-C65ECA9C3E45}" dt="2024-01-29T02:25:46.816" v="556" actId="478"/>
          <ac:picMkLst>
            <pc:docMk/>
            <pc:sldMk cId="1130212643" sldId="268"/>
            <ac:picMk id="11" creationId="{D58200F5-3CCF-D596-E4BF-FF5B16CB44B0}"/>
          </ac:picMkLst>
        </pc:picChg>
        <pc:picChg chg="add mod ord">
          <ac:chgData name="Howard Spencer" userId="cc2e1cadd21c3126" providerId="LiveId" clId="{7229F8D3-63D4-4F21-9EFC-C65ECA9C3E45}" dt="2024-01-29T02:30:14.557" v="699" actId="164"/>
          <ac:picMkLst>
            <pc:docMk/>
            <pc:sldMk cId="1130212643" sldId="268"/>
            <ac:picMk id="13" creationId="{E3C60394-F4BF-4A1D-970E-E90CC05A152E}"/>
          </ac:picMkLst>
        </pc:picChg>
        <pc:picChg chg="add mod ord">
          <ac:chgData name="Howard Spencer" userId="cc2e1cadd21c3126" providerId="LiveId" clId="{7229F8D3-63D4-4F21-9EFC-C65ECA9C3E45}" dt="2024-03-01T03:22:39.932" v="8500" actId="1076"/>
          <ac:picMkLst>
            <pc:docMk/>
            <pc:sldMk cId="1130212643" sldId="268"/>
            <ac:picMk id="31" creationId="{BCA45503-FA97-37E1-7CC4-AAE19DA20FB4}"/>
          </ac:picMkLst>
        </pc:picChg>
        <pc:picChg chg="add del mod">
          <ac:chgData name="Howard Spencer" userId="cc2e1cadd21c3126" providerId="LiveId" clId="{7229F8D3-63D4-4F21-9EFC-C65ECA9C3E45}" dt="2024-01-29T02:19:50.739" v="532" actId="1076"/>
          <ac:picMkLst>
            <pc:docMk/>
            <pc:sldMk cId="1130212643" sldId="268"/>
            <ac:picMk id="1026" creationId="{90689816-1E5C-22C7-A379-F94A8BE89F1C}"/>
          </ac:picMkLst>
        </pc:picChg>
        <pc:cxnChg chg="add mod">
          <ac:chgData name="Howard Spencer" userId="cc2e1cadd21c3126" providerId="LiveId" clId="{7229F8D3-63D4-4F21-9EFC-C65ECA9C3E45}" dt="2024-01-29T03:01:33.278" v="894" actId="21"/>
          <ac:cxnSpMkLst>
            <pc:docMk/>
            <pc:sldMk cId="1130212643" sldId="268"/>
            <ac:cxnSpMk id="23" creationId="{B814427B-0C2B-A556-2063-D3AD109DA1E4}"/>
          </ac:cxnSpMkLst>
        </pc:cxnChg>
      </pc:sldChg>
      <pc:sldChg chg="addSp delSp modSp new mod modAnim modNotes">
        <pc:chgData name="Howard Spencer" userId="cc2e1cadd21c3126" providerId="LiveId" clId="{7229F8D3-63D4-4F21-9EFC-C65ECA9C3E45}" dt="2024-03-01T01:11:36.244" v="7456" actId="207"/>
        <pc:sldMkLst>
          <pc:docMk/>
          <pc:sldMk cId="2122250187" sldId="269"/>
        </pc:sldMkLst>
        <pc:spChg chg="mod">
          <ac:chgData name="Howard Spencer" userId="cc2e1cadd21c3126" providerId="LiveId" clId="{7229F8D3-63D4-4F21-9EFC-C65ECA9C3E45}" dt="2024-01-29T04:25:12.043" v="1552" actId="20577"/>
          <ac:spMkLst>
            <pc:docMk/>
            <pc:sldMk cId="2122250187" sldId="269"/>
            <ac:spMk id="2" creationId="{BF2226B2-4CFC-15D2-5AA1-3353E1DB914F}"/>
          </ac:spMkLst>
        </pc:spChg>
        <pc:spChg chg="add mod">
          <ac:chgData name="Howard Spencer" userId="cc2e1cadd21c3126" providerId="LiveId" clId="{7229F8D3-63D4-4F21-9EFC-C65ECA9C3E45}" dt="2024-02-02T00:14:04.904" v="3433" actId="207"/>
          <ac:spMkLst>
            <pc:docMk/>
            <pc:sldMk cId="2122250187" sldId="269"/>
            <ac:spMk id="3" creationId="{AF90F47B-9A04-0F23-1495-EE2D9410AAE3}"/>
          </ac:spMkLst>
        </pc:spChg>
        <pc:spChg chg="del">
          <ac:chgData name="Howard Spencer" userId="cc2e1cadd21c3126" providerId="LiveId" clId="{7229F8D3-63D4-4F21-9EFC-C65ECA9C3E45}" dt="2024-01-29T03:45:18.940" v="1315"/>
          <ac:spMkLst>
            <pc:docMk/>
            <pc:sldMk cId="2122250187" sldId="269"/>
            <ac:spMk id="3" creationId="{FA0510D7-969B-809F-05DC-5C039B9733E7}"/>
          </ac:spMkLst>
        </pc:spChg>
        <pc:spChg chg="mod">
          <ac:chgData name="Howard Spencer" userId="cc2e1cadd21c3126" providerId="LiveId" clId="{7229F8D3-63D4-4F21-9EFC-C65ECA9C3E45}" dt="2024-03-01T01:11:36.244" v="7456" actId="207"/>
          <ac:spMkLst>
            <pc:docMk/>
            <pc:sldMk cId="2122250187" sldId="269"/>
            <ac:spMk id="5" creationId="{2226BB6F-DDE6-9705-8A5C-ECBBA7682666}"/>
          </ac:spMkLst>
        </pc:spChg>
        <pc:spChg chg="mod">
          <ac:chgData name="Howard Spencer" userId="cc2e1cadd21c3126" providerId="LiveId" clId="{7229F8D3-63D4-4F21-9EFC-C65ECA9C3E45}" dt="2024-01-31T04:31:08.399" v="2056" actId="1076"/>
          <ac:spMkLst>
            <pc:docMk/>
            <pc:sldMk cId="2122250187" sldId="269"/>
            <ac:spMk id="6" creationId="{6527C5D7-2856-D908-AAF4-FF88736C709B}"/>
          </ac:spMkLst>
        </pc:spChg>
        <pc:spChg chg="add mod">
          <ac:chgData name="Howard Spencer" userId="cc2e1cadd21c3126" providerId="LiveId" clId="{7229F8D3-63D4-4F21-9EFC-C65ECA9C3E45}" dt="2024-02-10T03:30:42.325" v="5581"/>
          <ac:spMkLst>
            <pc:docMk/>
            <pc:sldMk cId="2122250187" sldId="269"/>
            <ac:spMk id="7" creationId="{D219B569-1E81-F4BE-9C51-251110713331}"/>
          </ac:spMkLst>
        </pc:spChg>
        <pc:spChg chg="add mod">
          <ac:chgData name="Howard Spencer" userId="cc2e1cadd21c3126" providerId="LiveId" clId="{7229F8D3-63D4-4F21-9EFC-C65ECA9C3E45}" dt="2024-02-10T03:29:10.459" v="5518" actId="164"/>
          <ac:spMkLst>
            <pc:docMk/>
            <pc:sldMk cId="2122250187" sldId="269"/>
            <ac:spMk id="8" creationId="{4FEDA174-A254-6E20-38B1-5F95DF451D3B}"/>
          </ac:spMkLst>
        </pc:spChg>
        <pc:spChg chg="add del mod">
          <ac:chgData name="Howard Spencer" userId="cc2e1cadd21c3126" providerId="LiveId" clId="{7229F8D3-63D4-4F21-9EFC-C65ECA9C3E45}" dt="2024-01-29T03:55:10.097" v="1395" actId="22"/>
          <ac:spMkLst>
            <pc:docMk/>
            <pc:sldMk cId="2122250187" sldId="269"/>
            <ac:spMk id="8" creationId="{53063FD8-FD10-EE43-3A6B-A8AE2A4F5CC4}"/>
          </ac:spMkLst>
        </pc:spChg>
        <pc:spChg chg="add mod">
          <ac:chgData name="Howard Spencer" userId="cc2e1cadd21c3126" providerId="LiveId" clId="{7229F8D3-63D4-4F21-9EFC-C65ECA9C3E45}" dt="2024-02-18T01:46:59.056" v="6133" actId="1076"/>
          <ac:spMkLst>
            <pc:docMk/>
            <pc:sldMk cId="2122250187" sldId="269"/>
            <ac:spMk id="10" creationId="{0B14B167-DB36-AEEE-F210-462F42FD2AE3}"/>
          </ac:spMkLst>
        </pc:spChg>
        <pc:spChg chg="add mod">
          <ac:chgData name="Howard Spencer" userId="cc2e1cadd21c3126" providerId="LiveId" clId="{7229F8D3-63D4-4F21-9EFC-C65ECA9C3E45}" dt="2024-02-10T03:30:04.015" v="5579" actId="122"/>
          <ac:spMkLst>
            <pc:docMk/>
            <pc:sldMk cId="2122250187" sldId="269"/>
            <ac:spMk id="11" creationId="{97225865-5F73-E239-A258-05D3357637AE}"/>
          </ac:spMkLst>
        </pc:spChg>
        <pc:spChg chg="add mod">
          <ac:chgData name="Howard Spencer" userId="cc2e1cadd21c3126" providerId="LiveId" clId="{7229F8D3-63D4-4F21-9EFC-C65ECA9C3E45}" dt="2024-01-31T04:31:18.194" v="2058"/>
          <ac:spMkLst>
            <pc:docMk/>
            <pc:sldMk cId="2122250187" sldId="269"/>
            <ac:spMk id="12" creationId="{AAA60D00-69A5-A77B-9979-C4F504DF8D50}"/>
          </ac:spMkLst>
        </pc:spChg>
        <pc:spChg chg="add mod">
          <ac:chgData name="Howard Spencer" userId="cc2e1cadd21c3126" providerId="LiveId" clId="{7229F8D3-63D4-4F21-9EFC-C65ECA9C3E45}" dt="2024-01-29T04:46:30.633" v="1953"/>
          <ac:spMkLst>
            <pc:docMk/>
            <pc:sldMk cId="2122250187" sldId="269"/>
            <ac:spMk id="13" creationId="{F08A9B4F-3134-F8BF-B017-8F3C89A6029D}"/>
          </ac:spMkLst>
        </pc:spChg>
        <pc:grpChg chg="add mod">
          <ac:chgData name="Howard Spencer" userId="cc2e1cadd21c3126" providerId="LiveId" clId="{7229F8D3-63D4-4F21-9EFC-C65ECA9C3E45}" dt="2024-02-10T03:29:10.459" v="5518" actId="164"/>
          <ac:grpSpMkLst>
            <pc:docMk/>
            <pc:sldMk cId="2122250187" sldId="269"/>
            <ac:grpSpMk id="9" creationId="{7F19DF38-D040-4FCE-901A-737AD27114CB}"/>
          </ac:grpSpMkLst>
        </pc:grpChg>
        <pc:picChg chg="add mod">
          <ac:chgData name="Howard Spencer" userId="cc2e1cadd21c3126" providerId="LiveId" clId="{7229F8D3-63D4-4F21-9EFC-C65ECA9C3E45}" dt="2024-02-10T03:25:40.828" v="5290" actId="1035"/>
          <ac:picMkLst>
            <pc:docMk/>
            <pc:sldMk cId="2122250187" sldId="269"/>
            <ac:picMk id="2050" creationId="{5675BAF7-707C-54B0-4404-205B93F3B074}"/>
          </ac:picMkLst>
        </pc:picChg>
        <pc:picChg chg="add mod">
          <ac:chgData name="Howard Spencer" userId="cc2e1cadd21c3126" providerId="LiveId" clId="{7229F8D3-63D4-4F21-9EFC-C65ECA9C3E45}" dt="2024-02-10T03:29:10.459" v="5518" actId="164"/>
          <ac:picMkLst>
            <pc:docMk/>
            <pc:sldMk cId="2122250187" sldId="269"/>
            <ac:picMk id="2052" creationId="{BC907721-8956-47EA-9DA1-589D225ADEE5}"/>
          </ac:picMkLst>
        </pc:picChg>
        <pc:picChg chg="add mod">
          <ac:chgData name="Howard Spencer" userId="cc2e1cadd21c3126" providerId="LiveId" clId="{7229F8D3-63D4-4F21-9EFC-C65ECA9C3E45}" dt="2024-01-29T04:41:42.848" v="1848" actId="1076"/>
          <ac:picMkLst>
            <pc:docMk/>
            <pc:sldMk cId="2122250187" sldId="269"/>
            <ac:picMk id="2054" creationId="{577CEC00-EC0F-35D7-132F-C5597BE88E34}"/>
          </ac:picMkLst>
        </pc:picChg>
      </pc:sldChg>
      <pc:sldChg chg="addSp delSp modSp new mod setBg modNotes">
        <pc:chgData name="Howard Spencer" userId="cc2e1cadd21c3126" providerId="LiveId" clId="{7229F8D3-63D4-4F21-9EFC-C65ECA9C3E45}" dt="2024-03-11T01:25:46.138" v="8771" actId="207"/>
        <pc:sldMkLst>
          <pc:docMk/>
          <pc:sldMk cId="3937971461" sldId="270"/>
        </pc:sldMkLst>
        <pc:spChg chg="mod">
          <ac:chgData name="Howard Spencer" userId="cc2e1cadd21c3126" providerId="LiveId" clId="{7229F8D3-63D4-4F21-9EFC-C65ECA9C3E45}" dt="2024-03-01T00:14:08.967" v="6829" actId="1035"/>
          <ac:spMkLst>
            <pc:docMk/>
            <pc:sldMk cId="3937971461" sldId="270"/>
            <ac:spMk id="2" creationId="{05891612-D0DE-EABF-6D38-65AB0B1EA22D}"/>
          </ac:spMkLst>
        </pc:spChg>
        <pc:spChg chg="mod">
          <ac:chgData name="Howard Spencer" userId="cc2e1cadd21c3126" providerId="LiveId" clId="{7229F8D3-63D4-4F21-9EFC-C65ECA9C3E45}" dt="2024-03-11T01:25:46.138" v="8771" actId="207"/>
          <ac:spMkLst>
            <pc:docMk/>
            <pc:sldMk cId="3937971461" sldId="270"/>
            <ac:spMk id="3" creationId="{41A7FE99-EB5C-E057-ED3D-CC94E00D6E2C}"/>
          </ac:spMkLst>
        </pc:spChg>
        <pc:spChg chg="mod">
          <ac:chgData name="Howard Spencer" userId="cc2e1cadd21c3126" providerId="LiveId" clId="{7229F8D3-63D4-4F21-9EFC-C65ECA9C3E45}" dt="2024-02-01T22:51:34.115" v="2889" actId="26606"/>
          <ac:spMkLst>
            <pc:docMk/>
            <pc:sldMk cId="3937971461" sldId="270"/>
            <ac:spMk id="4" creationId="{6C67AAE7-583F-5F76-8AFD-4286637C08E4}"/>
          </ac:spMkLst>
        </pc:spChg>
        <pc:spChg chg="mod">
          <ac:chgData name="Howard Spencer" userId="cc2e1cadd21c3126" providerId="LiveId" clId="{7229F8D3-63D4-4F21-9EFC-C65ECA9C3E45}" dt="2024-03-01T01:10:15.876" v="7416" actId="6549"/>
          <ac:spMkLst>
            <pc:docMk/>
            <pc:sldMk cId="3937971461" sldId="270"/>
            <ac:spMk id="5" creationId="{1AAD8C47-7509-73A0-3E53-B10A448CE8A1}"/>
          </ac:spMkLst>
        </pc:spChg>
        <pc:spChg chg="del mod">
          <ac:chgData name="Howard Spencer" userId="cc2e1cadd21c3126" providerId="LiveId" clId="{7229F8D3-63D4-4F21-9EFC-C65ECA9C3E45}" dt="2024-02-18T09:36:53.509" v="6243" actId="478"/>
          <ac:spMkLst>
            <pc:docMk/>
            <pc:sldMk cId="3937971461" sldId="270"/>
            <ac:spMk id="6" creationId="{1FB39A92-6379-E31E-B80C-77CD42F51FC3}"/>
          </ac:spMkLst>
        </pc:spChg>
        <pc:spChg chg="add mod topLvl">
          <ac:chgData name="Howard Spencer" userId="cc2e1cadd21c3126" providerId="LiveId" clId="{7229F8D3-63D4-4F21-9EFC-C65ECA9C3E45}" dt="2024-03-11T01:25:22.702" v="8769" actId="1038"/>
          <ac:spMkLst>
            <pc:docMk/>
            <pc:sldMk cId="3937971461" sldId="270"/>
            <ac:spMk id="6" creationId="{6DF918A3-6B77-76A9-44EA-2E18EF0CED70}"/>
          </ac:spMkLst>
        </pc:spChg>
        <pc:spChg chg="add mod topLvl">
          <ac:chgData name="Howard Spencer" userId="cc2e1cadd21c3126" providerId="LiveId" clId="{7229F8D3-63D4-4F21-9EFC-C65ECA9C3E45}" dt="2024-03-11T01:25:22.702" v="8769" actId="1038"/>
          <ac:spMkLst>
            <pc:docMk/>
            <pc:sldMk cId="3937971461" sldId="270"/>
            <ac:spMk id="7" creationId="{DF19D67A-764D-F56C-AF39-81635EB1CBC9}"/>
          </ac:spMkLst>
        </pc:spChg>
        <pc:spChg chg="add mod">
          <ac:chgData name="Howard Spencer" userId="cc2e1cadd21c3126" providerId="LiveId" clId="{7229F8D3-63D4-4F21-9EFC-C65ECA9C3E45}" dt="2024-02-01T22:51:34.115" v="2889" actId="26606"/>
          <ac:spMkLst>
            <pc:docMk/>
            <pc:sldMk cId="3937971461" sldId="270"/>
            <ac:spMk id="8" creationId="{B6AA6ED9-6BF2-83EC-E9D1-F2581AD0767C}"/>
          </ac:spMkLst>
        </pc:spChg>
        <pc:spChg chg="add mod">
          <ac:chgData name="Howard Spencer" userId="cc2e1cadd21c3126" providerId="LiveId" clId="{7229F8D3-63D4-4F21-9EFC-C65ECA9C3E45}" dt="2024-02-01T22:57:06.518" v="3058"/>
          <ac:spMkLst>
            <pc:docMk/>
            <pc:sldMk cId="3937971461" sldId="270"/>
            <ac:spMk id="9" creationId="{D441B25A-8931-352C-C436-1D8CF14A04E9}"/>
          </ac:spMkLst>
        </pc:spChg>
        <pc:spChg chg="add mod">
          <ac:chgData name="Howard Spencer" userId="cc2e1cadd21c3126" providerId="LiveId" clId="{7229F8D3-63D4-4F21-9EFC-C65ECA9C3E45}" dt="2024-03-01T03:02:46.679" v="8350"/>
          <ac:spMkLst>
            <pc:docMk/>
            <pc:sldMk cId="3937971461" sldId="270"/>
            <ac:spMk id="10" creationId="{7C736496-7627-1744-E932-48F7FF65C906}"/>
          </ac:spMkLst>
        </pc:spChg>
        <pc:spChg chg="add del">
          <ac:chgData name="Howard Spencer" userId="cc2e1cadd21c3126" providerId="LiveId" clId="{7229F8D3-63D4-4F21-9EFC-C65ECA9C3E45}" dt="2024-02-01T22:51:34.099" v="2888" actId="26606"/>
          <ac:spMkLst>
            <pc:docMk/>
            <pc:sldMk cId="3937971461" sldId="270"/>
            <ac:spMk id="1031" creationId="{8FC9BE17-9A7B-462D-AE50-3D8777387304}"/>
          </ac:spMkLst>
        </pc:spChg>
        <pc:spChg chg="add del">
          <ac:chgData name="Howard Spencer" userId="cc2e1cadd21c3126" providerId="LiveId" clId="{7229F8D3-63D4-4F21-9EFC-C65ECA9C3E45}" dt="2024-02-01T22:51:34.099" v="2888" actId="26606"/>
          <ac:spMkLst>
            <pc:docMk/>
            <pc:sldMk cId="3937971461" sldId="270"/>
            <ac:spMk id="1033" creationId="{3EBE8569-6AEC-4B8C-8D53-2DE337CDBA65}"/>
          </ac:spMkLst>
        </pc:spChg>
        <pc:spChg chg="add del">
          <ac:chgData name="Howard Spencer" userId="cc2e1cadd21c3126" providerId="LiveId" clId="{7229F8D3-63D4-4F21-9EFC-C65ECA9C3E45}" dt="2024-02-01T22:51:34.099" v="2888" actId="26606"/>
          <ac:spMkLst>
            <pc:docMk/>
            <pc:sldMk cId="3937971461" sldId="270"/>
            <ac:spMk id="1035" creationId="{55D4142C-5077-457F-A6AD-3FECFDB39685}"/>
          </ac:spMkLst>
        </pc:spChg>
        <pc:spChg chg="add del">
          <ac:chgData name="Howard Spencer" userId="cc2e1cadd21c3126" providerId="LiveId" clId="{7229F8D3-63D4-4F21-9EFC-C65ECA9C3E45}" dt="2024-02-01T22:51:34.099" v="2888" actId="26606"/>
          <ac:spMkLst>
            <pc:docMk/>
            <pc:sldMk cId="3937971461" sldId="270"/>
            <ac:spMk id="1037" creationId="{7A5F0580-5EE9-419F-96EE-B6529EF6E7D0}"/>
          </ac:spMkLst>
        </pc:spChg>
        <pc:spChg chg="add">
          <ac:chgData name="Howard Spencer" userId="cc2e1cadd21c3126" providerId="LiveId" clId="{7229F8D3-63D4-4F21-9EFC-C65ECA9C3E45}" dt="2024-02-01T22:51:34.115" v="2889" actId="26606"/>
          <ac:spMkLst>
            <pc:docMk/>
            <pc:sldMk cId="3937971461" sldId="270"/>
            <ac:spMk id="1039" creationId="{FC8D5885-2804-4D3C-BE31-902E4D3279B0}"/>
          </ac:spMkLst>
        </pc:spChg>
        <pc:spChg chg="add">
          <ac:chgData name="Howard Spencer" userId="cc2e1cadd21c3126" providerId="LiveId" clId="{7229F8D3-63D4-4F21-9EFC-C65ECA9C3E45}" dt="2024-02-01T22:51:34.115" v="2889" actId="26606"/>
          <ac:spMkLst>
            <pc:docMk/>
            <pc:sldMk cId="3937971461" sldId="270"/>
            <ac:spMk id="1040" creationId="{560AFAAC-EA6C-45A9-9E03-C9C9F0193B4F}"/>
          </ac:spMkLst>
        </pc:spChg>
        <pc:spChg chg="add">
          <ac:chgData name="Howard Spencer" userId="cc2e1cadd21c3126" providerId="LiveId" clId="{7229F8D3-63D4-4F21-9EFC-C65ECA9C3E45}" dt="2024-02-01T22:51:34.115" v="2889" actId="26606"/>
          <ac:spMkLst>
            <pc:docMk/>
            <pc:sldMk cId="3937971461" sldId="270"/>
            <ac:spMk id="1041" creationId="{83549E37-C86B-4401-90BD-D8BF83859F14}"/>
          </ac:spMkLst>
        </pc:spChg>
        <pc:spChg chg="add">
          <ac:chgData name="Howard Spencer" userId="cc2e1cadd21c3126" providerId="LiveId" clId="{7229F8D3-63D4-4F21-9EFC-C65ECA9C3E45}" dt="2024-02-01T22:51:34.115" v="2889" actId="26606"/>
          <ac:spMkLst>
            <pc:docMk/>
            <pc:sldMk cId="3937971461" sldId="270"/>
            <ac:spMk id="1042" creationId="{8A17784E-76D8-4521-A77D-0D2EBB923004}"/>
          </ac:spMkLst>
        </pc:spChg>
        <pc:spChg chg="add">
          <ac:chgData name="Howard Spencer" userId="cc2e1cadd21c3126" providerId="LiveId" clId="{7229F8D3-63D4-4F21-9EFC-C65ECA9C3E45}" dt="2024-02-01T22:51:34.115" v="2889" actId="26606"/>
          <ac:spMkLst>
            <pc:docMk/>
            <pc:sldMk cId="3937971461" sldId="270"/>
            <ac:spMk id="1043" creationId="{C0036C6B-F09C-4EAB-AE02-8D056EE74856}"/>
          </ac:spMkLst>
        </pc:spChg>
        <pc:grpChg chg="add del mod">
          <ac:chgData name="Howard Spencer" userId="cc2e1cadd21c3126" providerId="LiveId" clId="{7229F8D3-63D4-4F21-9EFC-C65ECA9C3E45}" dt="2024-03-01T00:56:32.362" v="7246" actId="165"/>
          <ac:grpSpMkLst>
            <pc:docMk/>
            <pc:sldMk cId="3937971461" sldId="270"/>
            <ac:grpSpMk id="10" creationId="{9C477689-3415-3060-F798-AF2120AD9D97}"/>
          </ac:grpSpMkLst>
        </pc:grpChg>
        <pc:grpChg chg="add mod">
          <ac:chgData name="Howard Spencer" userId="cc2e1cadd21c3126" providerId="LiveId" clId="{7229F8D3-63D4-4F21-9EFC-C65ECA9C3E45}" dt="2024-03-11T01:25:22.702" v="8769" actId="1038"/>
          <ac:grpSpMkLst>
            <pc:docMk/>
            <pc:sldMk cId="3937971461" sldId="270"/>
            <ac:grpSpMk id="11" creationId="{CADA2954-40BD-A406-8AC4-3FED155102F5}"/>
          </ac:grpSpMkLst>
        </pc:grpChg>
        <pc:picChg chg="add mod ord">
          <ac:chgData name="Howard Spencer" userId="cc2e1cadd21c3126" providerId="LiveId" clId="{7229F8D3-63D4-4F21-9EFC-C65ECA9C3E45}" dt="2024-03-11T01:25:22.702" v="8769" actId="1038"/>
          <ac:picMkLst>
            <pc:docMk/>
            <pc:sldMk cId="3937971461" sldId="270"/>
            <ac:picMk id="1026" creationId="{12E5A687-AE66-CAC9-D2BD-8803E86A9BA9}"/>
          </ac:picMkLst>
        </pc:picChg>
      </pc:sldChg>
    </pc:docChg>
  </pc:docChgLst>
  <pc:docChgLst>
    <pc:chgData name="Howard Spencer" userId="cc2e1cadd21c3126" providerId="LiveId" clId="{100CDFDC-0385-42BF-A947-F1D38EF8D5FB}"/>
    <pc:docChg chg="undo custSel addSld modSld addMainMaster delMainMaster modMainMaster modNotesMaster">
      <pc:chgData name="Howard Spencer" userId="cc2e1cadd21c3126" providerId="LiveId" clId="{100CDFDC-0385-42BF-A947-F1D38EF8D5FB}" dt="2023-12-24T10:18:24.588" v="4831" actId="20577"/>
      <pc:docMkLst>
        <pc:docMk/>
      </pc:docMkLst>
      <pc:sldChg chg="addSp delSp modSp mod setBg modClrScheme addAnim modAnim chgLayout modNotes">
        <pc:chgData name="Howard Spencer" userId="cc2e1cadd21c3126" providerId="LiveId" clId="{100CDFDC-0385-42BF-A947-F1D38EF8D5FB}" dt="2023-12-24T03:21:07.493" v="3341"/>
        <pc:sldMkLst>
          <pc:docMk/>
          <pc:sldMk cId="294780967" sldId="256"/>
        </pc:sldMkLst>
        <pc:spChg chg="mod">
          <ac:chgData name="Howard Spencer" userId="cc2e1cadd21c3126" providerId="LiveId" clId="{100CDFDC-0385-42BF-A947-F1D38EF8D5FB}" dt="2023-12-23T23:38:04.538" v="1385" actId="14100"/>
          <ac:spMkLst>
            <pc:docMk/>
            <pc:sldMk cId="294780967" sldId="256"/>
            <ac:spMk id="2" creationId="{0B486463-4A5B-B51E-55EB-65F27CEB012C}"/>
          </ac:spMkLst>
        </pc:spChg>
        <pc:spChg chg="mod">
          <ac:chgData name="Howard Spencer" userId="cc2e1cadd21c3126" providerId="LiveId" clId="{100CDFDC-0385-42BF-A947-F1D38EF8D5FB}" dt="2023-12-23T22:05:23.844" v="956" actId="1036"/>
          <ac:spMkLst>
            <pc:docMk/>
            <pc:sldMk cId="294780967" sldId="256"/>
            <ac:spMk id="3" creationId="{25573D79-D527-3FBE-A91A-C7FB5853084A}"/>
          </ac:spMkLst>
        </pc:spChg>
        <pc:spChg chg="add mod">
          <ac:chgData name="Howard Spencer" userId="cc2e1cadd21c3126" providerId="LiveId" clId="{100CDFDC-0385-42BF-A947-F1D38EF8D5FB}" dt="2023-12-23T22:05:11.098" v="950" actId="404"/>
          <ac:spMkLst>
            <pc:docMk/>
            <pc:sldMk cId="294780967" sldId="256"/>
            <ac:spMk id="5" creationId="{2D8DB968-6228-2507-9AD4-406C89FBC7D7}"/>
          </ac:spMkLst>
        </pc:spChg>
        <pc:spChg chg="add mod">
          <ac:chgData name="Howard Spencer" userId="cc2e1cadd21c3126" providerId="LiveId" clId="{100CDFDC-0385-42BF-A947-F1D38EF8D5FB}" dt="2023-12-23T22:01:54.748" v="906" actId="1035"/>
          <ac:spMkLst>
            <pc:docMk/>
            <pc:sldMk cId="294780967" sldId="256"/>
            <ac:spMk id="6" creationId="{6AB0696F-F204-8657-FC8E-39DE37C6ABB6}"/>
          </ac:spMkLst>
        </pc:spChg>
        <pc:spChg chg="add mod">
          <ac:chgData name="Howard Spencer" userId="cc2e1cadd21c3126" providerId="LiveId" clId="{100CDFDC-0385-42BF-A947-F1D38EF8D5FB}" dt="2023-12-23T23:24:27.086" v="1310" actId="207"/>
          <ac:spMkLst>
            <pc:docMk/>
            <pc:sldMk cId="294780967" sldId="256"/>
            <ac:spMk id="7" creationId="{17DD20D5-5047-49D5-2EDF-DF688F0F7D16}"/>
          </ac:spMkLst>
        </pc:spChg>
        <pc:spChg chg="add del">
          <ac:chgData name="Howard Spencer" userId="cc2e1cadd21c3126" providerId="LiveId" clId="{100CDFDC-0385-42BF-A947-F1D38EF8D5FB}" dt="2023-12-23T20:47:24.667" v="23" actId="26606"/>
          <ac:spMkLst>
            <pc:docMk/>
            <pc:sldMk cId="294780967" sldId="256"/>
            <ac:spMk id="9" creationId="{9C51935E-4A08-4AE4-8E13-F40CD3C4F1C4}"/>
          </ac:spMkLst>
        </pc:spChg>
        <pc:spChg chg="add del">
          <ac:chgData name="Howard Spencer" userId="cc2e1cadd21c3126" providerId="LiveId" clId="{100CDFDC-0385-42BF-A947-F1D38EF8D5FB}" dt="2023-12-23T21:54:18.259" v="667" actId="26606"/>
          <ac:spMkLst>
            <pc:docMk/>
            <pc:sldMk cId="294780967" sldId="256"/>
            <ac:spMk id="19" creationId="{E91DC736-0EF8-4F87-9146-EBF1D2EE4D3D}"/>
          </ac:spMkLst>
        </pc:spChg>
        <pc:spChg chg="add del">
          <ac:chgData name="Howard Spencer" userId="cc2e1cadd21c3126" providerId="LiveId" clId="{100CDFDC-0385-42BF-A947-F1D38EF8D5FB}" dt="2023-12-23T21:54:18.259" v="667" actId="26606"/>
          <ac:spMkLst>
            <pc:docMk/>
            <pc:sldMk cId="294780967" sldId="256"/>
            <ac:spMk id="21" creationId="{097CD68E-23E3-4007-8847-CD0944C4F7BE}"/>
          </ac:spMkLst>
        </pc:spChg>
        <pc:spChg chg="add del">
          <ac:chgData name="Howard Spencer" userId="cc2e1cadd21c3126" providerId="LiveId" clId="{100CDFDC-0385-42BF-A947-F1D38EF8D5FB}" dt="2023-12-23T21:54:18.259" v="667" actId="26606"/>
          <ac:spMkLst>
            <pc:docMk/>
            <pc:sldMk cId="294780967" sldId="256"/>
            <ac:spMk id="23" creationId="{AF2F604E-43BE-4DC3-B983-E071523364F8}"/>
          </ac:spMkLst>
        </pc:spChg>
        <pc:spChg chg="add del">
          <ac:chgData name="Howard Spencer" userId="cc2e1cadd21c3126" providerId="LiveId" clId="{100CDFDC-0385-42BF-A947-F1D38EF8D5FB}" dt="2023-12-23T21:54:18.259" v="667" actId="26606"/>
          <ac:spMkLst>
            <pc:docMk/>
            <pc:sldMk cId="294780967" sldId="256"/>
            <ac:spMk id="25" creationId="{08C9B587-E65E-4B52-B37C-ABEBB6E87928}"/>
          </ac:spMkLst>
        </pc:spChg>
        <pc:spChg chg="add">
          <ac:chgData name="Howard Spencer" userId="cc2e1cadd21c3126" providerId="LiveId" clId="{100CDFDC-0385-42BF-A947-F1D38EF8D5FB}" dt="2023-12-23T21:54:18.259" v="667" actId="26606"/>
          <ac:spMkLst>
            <pc:docMk/>
            <pc:sldMk cId="294780967" sldId="256"/>
            <ac:spMk id="30" creationId="{526E0BFB-CDF1-4990-8C11-AC849311E0A8}"/>
          </ac:spMkLst>
        </pc:spChg>
        <pc:spChg chg="add">
          <ac:chgData name="Howard Spencer" userId="cc2e1cadd21c3126" providerId="LiveId" clId="{100CDFDC-0385-42BF-A947-F1D38EF8D5FB}" dt="2023-12-23T21:54:18.259" v="667" actId="26606"/>
          <ac:spMkLst>
            <pc:docMk/>
            <pc:sldMk cId="294780967" sldId="256"/>
            <ac:spMk id="32" creationId="{6069A1F8-9BEB-4786-9694-FC48B2D75D21}"/>
          </ac:spMkLst>
        </pc:spChg>
        <pc:spChg chg="add">
          <ac:chgData name="Howard Spencer" userId="cc2e1cadd21c3126" providerId="LiveId" clId="{100CDFDC-0385-42BF-A947-F1D38EF8D5FB}" dt="2023-12-23T21:54:18.259" v="667" actId="26606"/>
          <ac:spMkLst>
            <pc:docMk/>
            <pc:sldMk cId="294780967" sldId="256"/>
            <ac:spMk id="34" creationId="{AF2F604E-43BE-4DC3-B983-E071523364F8}"/>
          </ac:spMkLst>
        </pc:spChg>
        <pc:spChg chg="add">
          <ac:chgData name="Howard Spencer" userId="cc2e1cadd21c3126" providerId="LiveId" clId="{100CDFDC-0385-42BF-A947-F1D38EF8D5FB}" dt="2023-12-23T21:54:18.259" v="667" actId="26606"/>
          <ac:spMkLst>
            <pc:docMk/>
            <pc:sldMk cId="294780967" sldId="256"/>
            <ac:spMk id="36" creationId="{08C9B587-E65E-4B52-B37C-ABEBB6E87928}"/>
          </ac:spMkLst>
        </pc:spChg>
        <pc:grpChg chg="add del">
          <ac:chgData name="Howard Spencer" userId="cc2e1cadd21c3126" providerId="LiveId" clId="{100CDFDC-0385-42BF-A947-F1D38EF8D5FB}" dt="2023-12-23T20:47:24.667" v="23" actId="26606"/>
          <ac:grpSpMkLst>
            <pc:docMk/>
            <pc:sldMk cId="294780967" sldId="256"/>
            <ac:grpSpMk id="11" creationId="{4B7AF231-444C-44D0-B791-BAFE395E36AC}"/>
          </ac:grpSpMkLst>
        </pc:grpChg>
        <pc:picChg chg="add mod ord">
          <ac:chgData name="Howard Spencer" userId="cc2e1cadd21c3126" providerId="LiveId" clId="{100CDFDC-0385-42BF-A947-F1D38EF8D5FB}" dt="2023-12-23T23:54:19.401" v="1491" actId="1076"/>
          <ac:picMkLst>
            <pc:docMk/>
            <pc:sldMk cId="294780967" sldId="256"/>
            <ac:picMk id="4" creationId="{6A2B6C14-BE45-29A2-250C-917D7A2C370E}"/>
          </ac:picMkLst>
        </pc:picChg>
        <pc:picChg chg="add del mod">
          <ac:chgData name="Howard Spencer" userId="cc2e1cadd21c3126" providerId="LiveId" clId="{100CDFDC-0385-42BF-A947-F1D38EF8D5FB}" dt="2023-12-23T23:52:05.280" v="1477"/>
          <ac:picMkLst>
            <pc:docMk/>
            <pc:sldMk cId="294780967" sldId="256"/>
            <ac:picMk id="3074" creationId="{F4DD1CA3-F18D-4FFF-BA41-685EA5FB4A4E}"/>
          </ac:picMkLst>
        </pc:picChg>
        <pc:picChg chg="add mod">
          <ac:chgData name="Howard Spencer" userId="cc2e1cadd21c3126" providerId="LiveId" clId="{100CDFDC-0385-42BF-A947-F1D38EF8D5FB}" dt="2023-12-23T23:54:24.988" v="1492" actId="14100"/>
          <ac:picMkLst>
            <pc:docMk/>
            <pc:sldMk cId="294780967" sldId="256"/>
            <ac:picMk id="3076" creationId="{00E61C33-9655-B5CA-C98C-9A1240679E27}"/>
          </ac:picMkLst>
        </pc:picChg>
      </pc:sldChg>
      <pc:sldChg chg="modSp new mod modNotes">
        <pc:chgData name="Howard Spencer" userId="cc2e1cadd21c3126" providerId="LiveId" clId="{100CDFDC-0385-42BF-A947-F1D38EF8D5FB}" dt="2023-12-24T10:07:28.454" v="4689" actId="20577"/>
        <pc:sldMkLst>
          <pc:docMk/>
          <pc:sldMk cId="3903334597" sldId="257"/>
        </pc:sldMkLst>
        <pc:spChg chg="mod">
          <ac:chgData name="Howard Spencer" userId="cc2e1cadd21c3126" providerId="LiveId" clId="{100CDFDC-0385-42BF-A947-F1D38EF8D5FB}" dt="2023-12-24T02:31:17.349" v="2859" actId="1035"/>
          <ac:spMkLst>
            <pc:docMk/>
            <pc:sldMk cId="3903334597" sldId="257"/>
            <ac:spMk id="2" creationId="{F118666E-A9B1-46EC-60C1-BE0B26DA6E0B}"/>
          </ac:spMkLst>
        </pc:spChg>
        <pc:spChg chg="mod">
          <ac:chgData name="Howard Spencer" userId="cc2e1cadd21c3126" providerId="LiveId" clId="{100CDFDC-0385-42BF-A947-F1D38EF8D5FB}" dt="2023-12-24T10:07:28.454" v="4689" actId="20577"/>
          <ac:spMkLst>
            <pc:docMk/>
            <pc:sldMk cId="3903334597" sldId="257"/>
            <ac:spMk id="3" creationId="{A417FDD3-124B-EE31-E43A-B8542BF5CA8A}"/>
          </ac:spMkLst>
        </pc:spChg>
        <pc:spChg chg="mod">
          <ac:chgData name="Howard Spencer" userId="cc2e1cadd21c3126" providerId="LiveId" clId="{100CDFDC-0385-42BF-A947-F1D38EF8D5FB}" dt="2023-12-24T10:00:14.354" v="4638" actId="207"/>
          <ac:spMkLst>
            <pc:docMk/>
            <pc:sldMk cId="3903334597" sldId="257"/>
            <ac:spMk id="4" creationId="{28E0804B-9FBC-8912-7EB6-F05A13483825}"/>
          </ac:spMkLst>
        </pc:spChg>
        <pc:spChg chg="mod">
          <ac:chgData name="Howard Spencer" userId="cc2e1cadd21c3126" providerId="LiveId" clId="{100CDFDC-0385-42BF-A947-F1D38EF8D5FB}" dt="2023-12-24T10:00:09.707" v="4637" actId="207"/>
          <ac:spMkLst>
            <pc:docMk/>
            <pc:sldMk cId="3903334597" sldId="257"/>
            <ac:spMk id="5" creationId="{7A66FED5-BB22-18A7-19F2-ABC84373DACE}"/>
          </ac:spMkLst>
        </pc:spChg>
      </pc:sldChg>
      <pc:sldChg chg="addSp modSp new mod modAnim modNotes">
        <pc:chgData name="Howard Spencer" userId="cc2e1cadd21c3126" providerId="LiveId" clId="{100CDFDC-0385-42BF-A947-F1D38EF8D5FB}" dt="2023-12-24T10:00:03.100" v="4636" actId="207"/>
        <pc:sldMkLst>
          <pc:docMk/>
          <pc:sldMk cId="2003638549" sldId="258"/>
        </pc:sldMkLst>
        <pc:spChg chg="mod">
          <ac:chgData name="Howard Spencer" userId="cc2e1cadd21c3126" providerId="LiveId" clId="{100CDFDC-0385-42BF-A947-F1D38EF8D5FB}" dt="2023-12-24T08:14:49.582" v="3429" actId="14100"/>
          <ac:spMkLst>
            <pc:docMk/>
            <pc:sldMk cId="2003638549" sldId="258"/>
            <ac:spMk id="2" creationId="{2597D654-645B-25EC-20B6-0DC85E635953}"/>
          </ac:spMkLst>
        </pc:spChg>
        <pc:spChg chg="mod">
          <ac:chgData name="Howard Spencer" userId="cc2e1cadd21c3126" providerId="LiveId" clId="{100CDFDC-0385-42BF-A947-F1D38EF8D5FB}" dt="2023-12-24T09:46:06.563" v="4320" actId="20577"/>
          <ac:spMkLst>
            <pc:docMk/>
            <pc:sldMk cId="2003638549" sldId="258"/>
            <ac:spMk id="3" creationId="{35FC7182-EF91-74CA-4725-B4D896434862}"/>
          </ac:spMkLst>
        </pc:spChg>
        <pc:spChg chg="mod">
          <ac:chgData name="Howard Spencer" userId="cc2e1cadd21c3126" providerId="LiveId" clId="{100CDFDC-0385-42BF-A947-F1D38EF8D5FB}" dt="2023-12-24T10:00:03.100" v="4636" actId="207"/>
          <ac:spMkLst>
            <pc:docMk/>
            <pc:sldMk cId="2003638549" sldId="258"/>
            <ac:spMk id="5" creationId="{6B22C436-EF92-9C78-5991-1E048F1AFBDB}"/>
          </ac:spMkLst>
        </pc:spChg>
        <pc:spChg chg="add mod">
          <ac:chgData name="Howard Spencer" userId="cc2e1cadd21c3126" providerId="LiveId" clId="{100CDFDC-0385-42BF-A947-F1D38EF8D5FB}" dt="2023-12-24T09:46:13.690" v="4344" actId="1035"/>
          <ac:spMkLst>
            <pc:docMk/>
            <pc:sldMk cId="2003638549" sldId="258"/>
            <ac:spMk id="7" creationId="{B16A239B-B2F7-2333-7974-7D67C61BC495}"/>
          </ac:spMkLst>
        </pc:spChg>
      </pc:sldChg>
      <pc:sldChg chg="modSp new mod modNotes">
        <pc:chgData name="Howard Spencer" userId="cc2e1cadd21c3126" providerId="LiveId" clId="{100CDFDC-0385-42BF-A947-F1D38EF8D5FB}" dt="2023-12-24T10:02:15.019" v="4669" actId="115"/>
        <pc:sldMkLst>
          <pc:docMk/>
          <pc:sldMk cId="430789448" sldId="259"/>
        </pc:sldMkLst>
        <pc:spChg chg="mod">
          <ac:chgData name="Howard Spencer" userId="cc2e1cadd21c3126" providerId="LiveId" clId="{100CDFDC-0385-42BF-A947-F1D38EF8D5FB}" dt="2023-12-24T02:21:05.886" v="2606" actId="14100"/>
          <ac:spMkLst>
            <pc:docMk/>
            <pc:sldMk cId="430789448" sldId="259"/>
            <ac:spMk id="2" creationId="{F9AFF1AF-57F6-AEDB-B5DC-2C545F4B6478}"/>
          </ac:spMkLst>
        </pc:spChg>
        <pc:spChg chg="mod">
          <ac:chgData name="Howard Spencer" userId="cc2e1cadd21c3126" providerId="LiveId" clId="{100CDFDC-0385-42BF-A947-F1D38EF8D5FB}" dt="2023-12-24T10:02:15.019" v="4669" actId="115"/>
          <ac:spMkLst>
            <pc:docMk/>
            <pc:sldMk cId="430789448" sldId="259"/>
            <ac:spMk id="3" creationId="{534994ED-67C9-30AE-2E67-F6DE4B01FA46}"/>
          </ac:spMkLst>
        </pc:spChg>
        <pc:spChg chg="mod">
          <ac:chgData name="Howard Spencer" userId="cc2e1cadd21c3126" providerId="LiveId" clId="{100CDFDC-0385-42BF-A947-F1D38EF8D5FB}" dt="2023-12-24T10:00:26.257" v="4641" actId="207"/>
          <ac:spMkLst>
            <pc:docMk/>
            <pc:sldMk cId="430789448" sldId="259"/>
            <ac:spMk id="4" creationId="{6C6C8149-D8A5-5742-0337-AACC2213893E}"/>
          </ac:spMkLst>
        </pc:spChg>
        <pc:spChg chg="mod">
          <ac:chgData name="Howard Spencer" userId="cc2e1cadd21c3126" providerId="LiveId" clId="{100CDFDC-0385-42BF-A947-F1D38EF8D5FB}" dt="2023-12-24T10:00:21.977" v="4640" actId="207"/>
          <ac:spMkLst>
            <pc:docMk/>
            <pc:sldMk cId="430789448" sldId="259"/>
            <ac:spMk id="5" creationId="{6113D732-2CC5-F72F-8F08-6FD13308F58D}"/>
          </ac:spMkLst>
        </pc:spChg>
      </pc:sldChg>
      <pc:sldChg chg="addSp delSp modSp new mod modClrScheme chgLayout">
        <pc:chgData name="Howard Spencer" userId="cc2e1cadd21c3126" providerId="LiveId" clId="{100CDFDC-0385-42BF-A947-F1D38EF8D5FB}" dt="2023-12-24T10:05:09.959" v="4682" actId="403"/>
        <pc:sldMkLst>
          <pc:docMk/>
          <pc:sldMk cId="3243519586" sldId="260"/>
        </pc:sldMkLst>
        <pc:spChg chg="mod ord">
          <ac:chgData name="Howard Spencer" userId="cc2e1cadd21c3126" providerId="LiveId" clId="{100CDFDC-0385-42BF-A947-F1D38EF8D5FB}" dt="2023-12-24T02:29:15.274" v="2800" actId="1035"/>
          <ac:spMkLst>
            <pc:docMk/>
            <pc:sldMk cId="3243519586" sldId="260"/>
            <ac:spMk id="2" creationId="{790CDA70-4E20-E824-C5CC-153CC29AE809}"/>
          </ac:spMkLst>
        </pc:spChg>
        <pc:spChg chg="del mod ord">
          <ac:chgData name="Howard Spencer" userId="cc2e1cadd21c3126" providerId="LiveId" clId="{100CDFDC-0385-42BF-A947-F1D38EF8D5FB}" dt="2023-12-23T21:20:28.992" v="412" actId="700"/>
          <ac:spMkLst>
            <pc:docMk/>
            <pc:sldMk cId="3243519586" sldId="260"/>
            <ac:spMk id="3" creationId="{DE88B0F2-F345-AACE-091F-C35D88335DF0}"/>
          </ac:spMkLst>
        </pc:spChg>
        <pc:spChg chg="add mod ord topLvl">
          <ac:chgData name="Howard Spencer" userId="cc2e1cadd21c3126" providerId="LiveId" clId="{100CDFDC-0385-42BF-A947-F1D38EF8D5FB}" dt="2023-12-24T01:56:26.598" v="2288" actId="338"/>
          <ac:spMkLst>
            <pc:docMk/>
            <pc:sldMk cId="3243519586" sldId="260"/>
            <ac:spMk id="3" creationId="{FBCF0361-5D6C-6AF4-56D5-C33A34F7274B}"/>
          </ac:spMkLst>
        </pc:spChg>
        <pc:spChg chg="add del mod ord">
          <ac:chgData name="Howard Spencer" userId="cc2e1cadd21c3126" providerId="LiveId" clId="{100CDFDC-0385-42BF-A947-F1D38EF8D5FB}" dt="2023-12-23T21:20:33.705" v="413"/>
          <ac:spMkLst>
            <pc:docMk/>
            <pc:sldMk cId="3243519586" sldId="260"/>
            <ac:spMk id="4" creationId="{75FFBED6-CC35-95CC-6521-EF28E4C070D7}"/>
          </ac:spMkLst>
        </pc:spChg>
        <pc:spChg chg="add mod topLvl">
          <ac:chgData name="Howard Spencer" userId="cc2e1cadd21c3126" providerId="LiveId" clId="{100CDFDC-0385-42BF-A947-F1D38EF8D5FB}" dt="2023-12-24T01:56:26.598" v="2288" actId="338"/>
          <ac:spMkLst>
            <pc:docMk/>
            <pc:sldMk cId="3243519586" sldId="260"/>
            <ac:spMk id="4" creationId="{AEC19538-FCDD-AAB6-B132-372A8667CB0D}"/>
          </ac:spMkLst>
        </pc:spChg>
        <pc:spChg chg="add del mod ord">
          <ac:chgData name="Howard Spencer" userId="cc2e1cadd21c3126" providerId="LiveId" clId="{100CDFDC-0385-42BF-A947-F1D38EF8D5FB}" dt="2023-12-24T10:03:19.656" v="4670" actId="26606"/>
          <ac:spMkLst>
            <pc:docMk/>
            <pc:sldMk cId="3243519586" sldId="260"/>
            <ac:spMk id="5" creationId="{89E481D2-3A67-24E6-52A6-A48881019F60}"/>
          </ac:spMkLst>
        </pc:spChg>
        <pc:spChg chg="mod">
          <ac:chgData name="Howard Spencer" userId="cc2e1cadd21c3126" providerId="LiveId" clId="{100CDFDC-0385-42BF-A947-F1D38EF8D5FB}" dt="2023-12-24T09:59:55.752" v="4635" actId="207"/>
          <ac:spMkLst>
            <pc:docMk/>
            <pc:sldMk cId="3243519586" sldId="260"/>
            <ac:spMk id="7" creationId="{0E16CAEE-910E-883A-4ABB-4C9F349DDB73}"/>
          </ac:spMkLst>
        </pc:spChg>
        <pc:spChg chg="add del mod">
          <ac:chgData name="Howard Spencer" userId="cc2e1cadd21c3126" providerId="LiveId" clId="{100CDFDC-0385-42BF-A947-F1D38EF8D5FB}" dt="2023-12-23T23:04:47.205" v="975"/>
          <ac:spMkLst>
            <pc:docMk/>
            <pc:sldMk cId="3243519586" sldId="260"/>
            <ac:spMk id="9" creationId="{B8FEC673-8151-38A2-0B92-D7306F660A91}"/>
          </ac:spMkLst>
        </pc:spChg>
        <pc:spChg chg="add mod topLvl">
          <ac:chgData name="Howard Spencer" userId="cc2e1cadd21c3126" providerId="LiveId" clId="{100CDFDC-0385-42BF-A947-F1D38EF8D5FB}" dt="2023-12-24T01:56:26.598" v="2288" actId="338"/>
          <ac:spMkLst>
            <pc:docMk/>
            <pc:sldMk cId="3243519586" sldId="260"/>
            <ac:spMk id="10" creationId="{2E50CC9E-01A3-C93E-247A-F6052A8E8687}"/>
          </ac:spMkLst>
        </pc:spChg>
        <pc:spChg chg="add mod">
          <ac:chgData name="Howard Spencer" userId="cc2e1cadd21c3126" providerId="LiveId" clId="{100CDFDC-0385-42BF-A947-F1D38EF8D5FB}" dt="2023-12-24T01:55:58.277" v="2286" actId="14100"/>
          <ac:spMkLst>
            <pc:docMk/>
            <pc:sldMk cId="3243519586" sldId="260"/>
            <ac:spMk id="12" creationId="{2A21E08F-6166-EF71-7F20-90BA710756F2}"/>
          </ac:spMkLst>
        </pc:spChg>
        <pc:spChg chg="add mod">
          <ac:chgData name="Howard Spencer" userId="cc2e1cadd21c3126" providerId="LiveId" clId="{100CDFDC-0385-42BF-A947-F1D38EF8D5FB}" dt="2023-12-24T02:01:04.429" v="2315" actId="164"/>
          <ac:spMkLst>
            <pc:docMk/>
            <pc:sldMk cId="3243519586" sldId="260"/>
            <ac:spMk id="14" creationId="{BC03F418-E373-D172-A0CD-585689224E9D}"/>
          </ac:spMkLst>
        </pc:spChg>
        <pc:grpChg chg="add del mod">
          <ac:chgData name="Howard Spencer" userId="cc2e1cadd21c3126" providerId="LiveId" clId="{100CDFDC-0385-42BF-A947-F1D38EF8D5FB}" dt="2023-12-24T01:56:14.617" v="2287" actId="165"/>
          <ac:grpSpMkLst>
            <pc:docMk/>
            <pc:sldMk cId="3243519586" sldId="260"/>
            <ac:grpSpMk id="11" creationId="{25592B6E-39CA-F88C-A218-C45B3D11806D}"/>
          </ac:grpSpMkLst>
        </pc:grpChg>
        <pc:grpChg chg="add mod">
          <ac:chgData name="Howard Spencer" userId="cc2e1cadd21c3126" providerId="LiveId" clId="{100CDFDC-0385-42BF-A947-F1D38EF8D5FB}" dt="2023-12-24T02:01:04.429" v="2315" actId="164"/>
          <ac:grpSpMkLst>
            <pc:docMk/>
            <pc:sldMk cId="3243519586" sldId="260"/>
            <ac:grpSpMk id="13" creationId="{FC81D19C-C078-EE20-03A9-6ABDDA0AC96A}"/>
          </ac:grpSpMkLst>
        </pc:grpChg>
        <pc:grpChg chg="add mod">
          <ac:chgData name="Howard Spencer" userId="cc2e1cadd21c3126" providerId="LiveId" clId="{100CDFDC-0385-42BF-A947-F1D38EF8D5FB}" dt="2023-12-24T02:01:04.429" v="2315" actId="164"/>
          <ac:grpSpMkLst>
            <pc:docMk/>
            <pc:sldMk cId="3243519586" sldId="260"/>
            <ac:grpSpMk id="15" creationId="{3A71799B-98BF-B7D4-F6CB-C51F3AD23593}"/>
          </ac:grpSpMkLst>
        </pc:grpChg>
        <pc:graphicFrameChg chg="add mod modGraphic">
          <ac:chgData name="Howard Spencer" userId="cc2e1cadd21c3126" providerId="LiveId" clId="{100CDFDC-0385-42BF-A947-F1D38EF8D5FB}" dt="2023-12-24T10:05:09.959" v="4682" actId="403"/>
          <ac:graphicFrameMkLst>
            <pc:docMk/>
            <pc:sldMk cId="3243519586" sldId="260"/>
            <ac:graphicFrameMk id="1030" creationId="{E23F804B-A7F6-44D3-C4A6-01AC32211826}"/>
          </ac:graphicFrameMkLst>
        </pc:graphicFrameChg>
        <pc:picChg chg="add del mod">
          <ac:chgData name="Howard Spencer" userId="cc2e1cadd21c3126" providerId="LiveId" clId="{100CDFDC-0385-42BF-A947-F1D38EF8D5FB}" dt="2023-12-24T01:54:01.718" v="2152"/>
          <ac:picMkLst>
            <pc:docMk/>
            <pc:sldMk cId="3243519586" sldId="260"/>
            <ac:picMk id="9" creationId="{9ACEC7E3-D23C-26C8-15EC-A001B70A47F9}"/>
          </ac:picMkLst>
        </pc:picChg>
        <pc:picChg chg="add del mod">
          <ac:chgData name="Howard Spencer" userId="cc2e1cadd21c3126" providerId="LiveId" clId="{100CDFDC-0385-42BF-A947-F1D38EF8D5FB}" dt="2023-12-23T23:04:43.831" v="974" actId="478"/>
          <ac:picMkLst>
            <pc:docMk/>
            <pc:sldMk cId="3243519586" sldId="260"/>
            <ac:picMk id="1026" creationId="{25CF4F87-4AD4-235F-CC5F-4B9B17DEE46C}"/>
          </ac:picMkLst>
        </pc:picChg>
        <pc:picChg chg="add mod">
          <ac:chgData name="Howard Spencer" userId="cc2e1cadd21c3126" providerId="LiveId" clId="{100CDFDC-0385-42BF-A947-F1D38EF8D5FB}" dt="2023-12-24T02:19:25.637" v="2567" actId="1038"/>
          <ac:picMkLst>
            <pc:docMk/>
            <pc:sldMk cId="3243519586" sldId="260"/>
            <ac:picMk id="1028" creationId="{0764D0D7-ED0F-C1AF-2C9A-352ECC9FC335}"/>
          </ac:picMkLst>
        </pc:picChg>
      </pc:sldChg>
      <pc:sldChg chg="addSp delSp modSp new mod modClrScheme chgLayout">
        <pc:chgData name="Howard Spencer" userId="cc2e1cadd21c3126" providerId="LiveId" clId="{100CDFDC-0385-42BF-A947-F1D38EF8D5FB}" dt="2023-12-24T09:59:34.275" v="4631" actId="207"/>
        <pc:sldMkLst>
          <pc:docMk/>
          <pc:sldMk cId="2279004810" sldId="261"/>
        </pc:sldMkLst>
        <pc:spChg chg="del mod ord">
          <ac:chgData name="Howard Spencer" userId="cc2e1cadd21c3126" providerId="LiveId" clId="{100CDFDC-0385-42BF-A947-F1D38EF8D5FB}" dt="2023-12-23T21:29:22.089" v="605" actId="700"/>
          <ac:spMkLst>
            <pc:docMk/>
            <pc:sldMk cId="2279004810" sldId="261"/>
            <ac:spMk id="2" creationId="{55D03A11-C4C8-AB93-A077-AD7CB7292C37}"/>
          </ac:spMkLst>
        </pc:spChg>
        <pc:spChg chg="del">
          <ac:chgData name="Howard Spencer" userId="cc2e1cadd21c3126" providerId="LiveId" clId="{100CDFDC-0385-42BF-A947-F1D38EF8D5FB}" dt="2023-12-23T21:29:22.089" v="605" actId="700"/>
          <ac:spMkLst>
            <pc:docMk/>
            <pc:sldMk cId="2279004810" sldId="261"/>
            <ac:spMk id="3" creationId="{84CF406F-E258-4B15-1F59-6E5FA2A7BF67}"/>
          </ac:spMkLst>
        </pc:spChg>
        <pc:spChg chg="del mod ord">
          <ac:chgData name="Howard Spencer" userId="cc2e1cadd21c3126" providerId="LiveId" clId="{100CDFDC-0385-42BF-A947-F1D38EF8D5FB}" dt="2023-12-23T21:29:22.089" v="605" actId="700"/>
          <ac:spMkLst>
            <pc:docMk/>
            <pc:sldMk cId="2279004810" sldId="261"/>
            <ac:spMk id="4" creationId="{58F9E9BC-DFFE-4972-3DD6-4E626EFDD96E}"/>
          </ac:spMkLst>
        </pc:spChg>
        <pc:spChg chg="mod ord">
          <ac:chgData name="Howard Spencer" userId="cc2e1cadd21c3126" providerId="LiveId" clId="{100CDFDC-0385-42BF-A947-F1D38EF8D5FB}" dt="2023-12-23T21:29:22.089" v="605" actId="700"/>
          <ac:spMkLst>
            <pc:docMk/>
            <pc:sldMk cId="2279004810" sldId="261"/>
            <ac:spMk id="5" creationId="{2BB88702-E0C3-A1A7-3F9C-A97E0A7009BA}"/>
          </ac:spMkLst>
        </pc:spChg>
        <pc:spChg chg="mod ord">
          <ac:chgData name="Howard Spencer" userId="cc2e1cadd21c3126" providerId="LiveId" clId="{100CDFDC-0385-42BF-A947-F1D38EF8D5FB}" dt="2023-12-24T09:59:34.275" v="4631" actId="207"/>
          <ac:spMkLst>
            <pc:docMk/>
            <pc:sldMk cId="2279004810" sldId="261"/>
            <ac:spMk id="6" creationId="{8ECF1847-9DBD-F130-25CE-BC3D988B721D}"/>
          </ac:spMkLst>
        </pc:spChg>
        <pc:spChg chg="mod ord">
          <ac:chgData name="Howard Spencer" userId="cc2e1cadd21c3126" providerId="LiveId" clId="{100CDFDC-0385-42BF-A947-F1D38EF8D5FB}" dt="2023-12-23T21:29:22.089" v="605" actId="700"/>
          <ac:spMkLst>
            <pc:docMk/>
            <pc:sldMk cId="2279004810" sldId="261"/>
            <ac:spMk id="7" creationId="{75AF9398-F737-B809-4798-E78982B4AED2}"/>
          </ac:spMkLst>
        </pc:spChg>
        <pc:spChg chg="add mod ord">
          <ac:chgData name="Howard Spencer" userId="cc2e1cadd21c3126" providerId="LiveId" clId="{100CDFDC-0385-42BF-A947-F1D38EF8D5FB}" dt="2023-12-24T01:41:28.868" v="1770" actId="1035"/>
          <ac:spMkLst>
            <pc:docMk/>
            <pc:sldMk cId="2279004810" sldId="261"/>
            <ac:spMk id="8" creationId="{7CEAC8E1-7024-E178-B783-B5DF09BEB1F9}"/>
          </ac:spMkLst>
        </pc:spChg>
        <pc:spChg chg="add mod ord">
          <ac:chgData name="Howard Spencer" userId="cc2e1cadd21c3126" providerId="LiveId" clId="{100CDFDC-0385-42BF-A947-F1D38EF8D5FB}" dt="2023-12-24T09:06:58.578" v="3846" actId="14100"/>
          <ac:spMkLst>
            <pc:docMk/>
            <pc:sldMk cId="2279004810" sldId="261"/>
            <ac:spMk id="9" creationId="{BDBFFDD0-D4A9-4632-4CBA-B0B55F97141E}"/>
          </ac:spMkLst>
        </pc:spChg>
        <pc:picChg chg="add del mod">
          <ac:chgData name="Howard Spencer" userId="cc2e1cadd21c3126" providerId="LiveId" clId="{100CDFDC-0385-42BF-A947-F1D38EF8D5FB}" dt="2023-12-24T02:08:34.257" v="2423"/>
          <ac:picMkLst>
            <pc:docMk/>
            <pc:sldMk cId="2279004810" sldId="261"/>
            <ac:picMk id="1026" creationId="{5CCE018C-1661-ABFA-647F-B614C9CA7261}"/>
          </ac:picMkLst>
        </pc:picChg>
        <pc:picChg chg="add mod">
          <ac:chgData name="Howard Spencer" userId="cc2e1cadd21c3126" providerId="LiveId" clId="{100CDFDC-0385-42BF-A947-F1D38EF8D5FB}" dt="2023-12-24T02:12:22.684" v="2432" actId="14861"/>
          <ac:picMkLst>
            <pc:docMk/>
            <pc:sldMk cId="2279004810" sldId="261"/>
            <ac:picMk id="1028" creationId="{6879F734-F93D-F394-8ADD-52F886D38AFB}"/>
          </ac:picMkLst>
        </pc:picChg>
      </pc:sldChg>
      <pc:sldChg chg="addSp delSp modSp new mod modAnim">
        <pc:chgData name="Howard Spencer" userId="cc2e1cadd21c3126" providerId="LiveId" clId="{100CDFDC-0385-42BF-A947-F1D38EF8D5FB}" dt="2023-12-24T09:59:17.850" v="4629" actId="207"/>
        <pc:sldMkLst>
          <pc:docMk/>
          <pc:sldMk cId="977683748" sldId="262"/>
        </pc:sldMkLst>
        <pc:spChg chg="mod">
          <ac:chgData name="Howard Spencer" userId="cc2e1cadd21c3126" providerId="LiveId" clId="{100CDFDC-0385-42BF-A947-F1D38EF8D5FB}" dt="2023-12-24T02:06:01.404" v="2388" actId="1035"/>
          <ac:spMkLst>
            <pc:docMk/>
            <pc:sldMk cId="977683748" sldId="262"/>
            <ac:spMk id="2" creationId="{F74F3E32-237F-2BE4-6474-A5D652415F90}"/>
          </ac:spMkLst>
        </pc:spChg>
        <pc:spChg chg="mod ord">
          <ac:chgData name="Howard Spencer" userId="cc2e1cadd21c3126" providerId="LiveId" clId="{100CDFDC-0385-42BF-A947-F1D38EF8D5FB}" dt="2023-12-24T09:28:30.502" v="4054" actId="20577"/>
          <ac:spMkLst>
            <pc:docMk/>
            <pc:sldMk cId="977683748" sldId="262"/>
            <ac:spMk id="3" creationId="{E27C1A23-70E0-3DC5-7044-2C18A3A87706}"/>
          </ac:spMkLst>
        </pc:spChg>
        <pc:spChg chg="mod">
          <ac:chgData name="Howard Spencer" userId="cc2e1cadd21c3126" providerId="LiveId" clId="{100CDFDC-0385-42BF-A947-F1D38EF8D5FB}" dt="2023-12-24T09:59:17.850" v="4629" actId="207"/>
          <ac:spMkLst>
            <pc:docMk/>
            <pc:sldMk cId="977683748" sldId="262"/>
            <ac:spMk id="5" creationId="{B6A8685F-0ED8-D3D6-E499-489753574C1D}"/>
          </ac:spMkLst>
        </pc:spChg>
        <pc:spChg chg="add mod">
          <ac:chgData name="Howard Spencer" userId="cc2e1cadd21c3126" providerId="LiveId" clId="{100CDFDC-0385-42BF-A947-F1D38EF8D5FB}" dt="2023-12-24T09:31:15.064" v="4163" actId="1035"/>
          <ac:spMkLst>
            <pc:docMk/>
            <pc:sldMk cId="977683748" sldId="262"/>
            <ac:spMk id="7" creationId="{A2345370-3055-D62A-9621-2C4F87F64F91}"/>
          </ac:spMkLst>
        </pc:spChg>
        <pc:spChg chg="add del">
          <ac:chgData name="Howard Spencer" userId="cc2e1cadd21c3126" providerId="LiveId" clId="{100CDFDC-0385-42BF-A947-F1D38EF8D5FB}" dt="2023-12-23T21:32:42.232" v="621" actId="22"/>
          <ac:spMkLst>
            <pc:docMk/>
            <pc:sldMk cId="977683748" sldId="262"/>
            <ac:spMk id="8" creationId="{94064F3C-42BD-B3B6-EE46-84CAD98687F0}"/>
          </ac:spMkLst>
        </pc:spChg>
      </pc:sldChg>
      <pc:sldChg chg="addSp delSp modSp new mod modClrScheme modAnim chgLayout modNotes">
        <pc:chgData name="Howard Spencer" userId="cc2e1cadd21c3126" providerId="LiveId" clId="{100CDFDC-0385-42BF-A947-F1D38EF8D5FB}" dt="2023-12-24T10:18:24.588" v="4831" actId="20577"/>
        <pc:sldMkLst>
          <pc:docMk/>
          <pc:sldMk cId="309715911" sldId="263"/>
        </pc:sldMkLst>
        <pc:spChg chg="mod ord">
          <ac:chgData name="Howard Spencer" userId="cc2e1cadd21c3126" providerId="LiveId" clId="{100CDFDC-0385-42BF-A947-F1D38EF8D5FB}" dt="2023-12-24T01:49:05.427" v="1942" actId="122"/>
          <ac:spMkLst>
            <pc:docMk/>
            <pc:sldMk cId="309715911" sldId="263"/>
            <ac:spMk id="2" creationId="{906CBB9E-B495-8AC6-6E1C-41A8D045A81D}"/>
          </ac:spMkLst>
        </pc:spChg>
        <pc:spChg chg="del mod ord">
          <ac:chgData name="Howard Spencer" userId="cc2e1cadd21c3126" providerId="LiveId" clId="{100CDFDC-0385-42BF-A947-F1D38EF8D5FB}" dt="2023-12-23T21:34:32.430" v="629" actId="700"/>
          <ac:spMkLst>
            <pc:docMk/>
            <pc:sldMk cId="309715911" sldId="263"/>
            <ac:spMk id="3" creationId="{5E410F2D-7EF3-5352-140C-77F7D564F96F}"/>
          </ac:spMkLst>
        </pc:spChg>
        <pc:spChg chg="mod ord">
          <ac:chgData name="Howard Spencer" userId="cc2e1cadd21c3126" providerId="LiveId" clId="{100CDFDC-0385-42BF-A947-F1D38EF8D5FB}" dt="2023-12-23T21:34:32.430" v="629" actId="700"/>
          <ac:spMkLst>
            <pc:docMk/>
            <pc:sldMk cId="309715911" sldId="263"/>
            <ac:spMk id="4" creationId="{F470EE97-BB53-F67D-8161-07DA295666CD}"/>
          </ac:spMkLst>
        </pc:spChg>
        <pc:spChg chg="mod ord">
          <ac:chgData name="Howard Spencer" userId="cc2e1cadd21c3126" providerId="LiveId" clId="{100CDFDC-0385-42BF-A947-F1D38EF8D5FB}" dt="2023-12-24T09:58:58.138" v="4628" actId="207"/>
          <ac:spMkLst>
            <pc:docMk/>
            <pc:sldMk cId="309715911" sldId="263"/>
            <ac:spMk id="5" creationId="{2C00B15B-27BA-3C56-3294-A0C63BAC081B}"/>
          </ac:spMkLst>
        </pc:spChg>
        <pc:spChg chg="mod ord">
          <ac:chgData name="Howard Spencer" userId="cc2e1cadd21c3126" providerId="LiveId" clId="{100CDFDC-0385-42BF-A947-F1D38EF8D5FB}" dt="2023-12-24T10:12:43.668" v="4798" actId="1076"/>
          <ac:spMkLst>
            <pc:docMk/>
            <pc:sldMk cId="309715911" sldId="263"/>
            <ac:spMk id="6" creationId="{9321B0F1-9DC8-08AC-F186-7E84467F2608}"/>
          </ac:spMkLst>
        </pc:spChg>
        <pc:spChg chg="add del mod ord">
          <ac:chgData name="Howard Spencer" userId="cc2e1cadd21c3126" providerId="LiveId" clId="{100CDFDC-0385-42BF-A947-F1D38EF8D5FB}" dt="2023-12-23T21:35:07.609" v="636" actId="478"/>
          <ac:spMkLst>
            <pc:docMk/>
            <pc:sldMk cId="309715911" sldId="263"/>
            <ac:spMk id="7" creationId="{3D591055-CE8A-1D44-5AEB-8F051148FE11}"/>
          </ac:spMkLst>
        </pc:spChg>
        <pc:spChg chg="add mod ord">
          <ac:chgData name="Howard Spencer" userId="cc2e1cadd21c3126" providerId="LiveId" clId="{100CDFDC-0385-42BF-A947-F1D38EF8D5FB}" dt="2023-12-24T10:18:24.588" v="4831" actId="20577"/>
          <ac:spMkLst>
            <pc:docMk/>
            <pc:sldMk cId="309715911" sldId="263"/>
            <ac:spMk id="8" creationId="{5F44E703-0A7E-A9ED-35A6-0100229EFDF9}"/>
          </ac:spMkLst>
        </pc:spChg>
        <pc:spChg chg="add mod topLvl">
          <ac:chgData name="Howard Spencer" userId="cc2e1cadd21c3126" providerId="LiveId" clId="{100CDFDC-0385-42BF-A947-F1D38EF8D5FB}" dt="2023-12-24T03:10:43.583" v="3283" actId="164"/>
          <ac:spMkLst>
            <pc:docMk/>
            <pc:sldMk cId="309715911" sldId="263"/>
            <ac:spMk id="9" creationId="{FADB08A1-E2AC-25D1-B2A7-0B8AFA77F8B2}"/>
          </ac:spMkLst>
        </pc:spChg>
        <pc:spChg chg="add mod">
          <ac:chgData name="Howard Spencer" userId="cc2e1cadd21c3126" providerId="LiveId" clId="{100CDFDC-0385-42BF-A947-F1D38EF8D5FB}" dt="2023-12-24T10:13:36.006" v="4811" actId="1037"/>
          <ac:spMkLst>
            <pc:docMk/>
            <pc:sldMk cId="309715911" sldId="263"/>
            <ac:spMk id="10" creationId="{F3CBAEE6-DD04-E023-6339-A8A368EA179B}"/>
          </ac:spMkLst>
        </pc:spChg>
        <pc:spChg chg="add mod">
          <ac:chgData name="Howard Spencer" userId="cc2e1cadd21c3126" providerId="LiveId" clId="{100CDFDC-0385-42BF-A947-F1D38EF8D5FB}" dt="2023-12-24T10:13:26.127" v="4806" actId="20577"/>
          <ac:spMkLst>
            <pc:docMk/>
            <pc:sldMk cId="309715911" sldId="263"/>
            <ac:spMk id="12" creationId="{8DD1097A-C11D-3C6A-0E9B-E8134863F3D7}"/>
          </ac:spMkLst>
        </pc:spChg>
        <pc:grpChg chg="add mod">
          <ac:chgData name="Howard Spencer" userId="cc2e1cadd21c3126" providerId="LiveId" clId="{100CDFDC-0385-42BF-A947-F1D38EF8D5FB}" dt="2023-12-24T03:10:43.583" v="3283" actId="164"/>
          <ac:grpSpMkLst>
            <pc:docMk/>
            <pc:sldMk cId="309715911" sldId="263"/>
            <ac:grpSpMk id="7" creationId="{D19B3F03-9F03-4797-0642-42058A8EF1D7}"/>
          </ac:grpSpMkLst>
        </pc:grpChg>
        <pc:grpChg chg="add del mod">
          <ac:chgData name="Howard Spencer" userId="cc2e1cadd21c3126" providerId="LiveId" clId="{100CDFDC-0385-42BF-A947-F1D38EF8D5FB}" dt="2023-12-24T03:09:08.669" v="3228" actId="165"/>
          <ac:grpSpMkLst>
            <pc:docMk/>
            <pc:sldMk cId="309715911" sldId="263"/>
            <ac:grpSpMk id="10" creationId="{BCC0E871-D634-939B-C1F9-E90852FC30B1}"/>
          </ac:grpSpMkLst>
        </pc:grpChg>
        <pc:picChg chg="add mod">
          <ac:chgData name="Howard Spencer" userId="cc2e1cadd21c3126" providerId="LiveId" clId="{100CDFDC-0385-42BF-A947-F1D38EF8D5FB}" dt="2023-12-24T03:10:43.583" v="3283" actId="164"/>
          <ac:picMkLst>
            <pc:docMk/>
            <pc:sldMk cId="309715911" sldId="263"/>
            <ac:picMk id="3" creationId="{4B7CFED2-0D61-D7F7-82F2-361499101F4D}"/>
          </ac:picMkLst>
        </pc:picChg>
        <pc:picChg chg="add del mod topLvl">
          <ac:chgData name="Howard Spencer" userId="cc2e1cadd21c3126" providerId="LiveId" clId="{100CDFDC-0385-42BF-A947-F1D38EF8D5FB}" dt="2023-12-24T03:09:36.128" v="3250" actId="478"/>
          <ac:picMkLst>
            <pc:docMk/>
            <pc:sldMk cId="309715911" sldId="263"/>
            <ac:picMk id="2050" creationId="{55D209BA-77CB-CE8E-5A72-196CF1F544F6}"/>
          </ac:picMkLst>
        </pc:picChg>
      </pc:sldChg>
      <pc:sldChg chg="addSp delSp modSp new mod modClrScheme chgLayout">
        <pc:chgData name="Howard Spencer" userId="cc2e1cadd21c3126" providerId="LiveId" clId="{100CDFDC-0385-42BF-A947-F1D38EF8D5FB}" dt="2023-12-24T09:58:40.591" v="4627" actId="207"/>
        <pc:sldMkLst>
          <pc:docMk/>
          <pc:sldMk cId="237450475" sldId="264"/>
        </pc:sldMkLst>
        <pc:spChg chg="del mod ord">
          <ac:chgData name="Howard Spencer" userId="cc2e1cadd21c3126" providerId="LiveId" clId="{100CDFDC-0385-42BF-A947-F1D38EF8D5FB}" dt="2023-12-23T21:53:38.771" v="651" actId="700"/>
          <ac:spMkLst>
            <pc:docMk/>
            <pc:sldMk cId="237450475" sldId="264"/>
            <ac:spMk id="2" creationId="{E135257F-065A-5FEB-28DC-F25CC61268B3}"/>
          </ac:spMkLst>
        </pc:spChg>
        <pc:spChg chg="del">
          <ac:chgData name="Howard Spencer" userId="cc2e1cadd21c3126" providerId="LiveId" clId="{100CDFDC-0385-42BF-A947-F1D38EF8D5FB}" dt="2023-12-23T21:53:38.771" v="651" actId="700"/>
          <ac:spMkLst>
            <pc:docMk/>
            <pc:sldMk cId="237450475" sldId="264"/>
            <ac:spMk id="3" creationId="{1042D28D-5BAB-9292-D6B4-1580C082ECE9}"/>
          </ac:spMkLst>
        </pc:spChg>
        <pc:spChg chg="del mod ord">
          <ac:chgData name="Howard Spencer" userId="cc2e1cadd21c3126" providerId="LiveId" clId="{100CDFDC-0385-42BF-A947-F1D38EF8D5FB}" dt="2023-12-23T21:53:38.771" v="651" actId="700"/>
          <ac:spMkLst>
            <pc:docMk/>
            <pc:sldMk cId="237450475" sldId="264"/>
            <ac:spMk id="4" creationId="{8BD2B224-7631-8550-652B-43E72BC82264}"/>
          </ac:spMkLst>
        </pc:spChg>
        <pc:spChg chg="mod ord">
          <ac:chgData name="Howard Spencer" userId="cc2e1cadd21c3126" providerId="LiveId" clId="{100CDFDC-0385-42BF-A947-F1D38EF8D5FB}" dt="2023-12-24T09:58:40.591" v="4627" actId="207"/>
          <ac:spMkLst>
            <pc:docMk/>
            <pc:sldMk cId="237450475" sldId="264"/>
            <ac:spMk id="5" creationId="{E6920849-8351-F660-F4DF-C9F1AC14DE8C}"/>
          </ac:spMkLst>
        </pc:spChg>
        <pc:spChg chg="mod ord">
          <ac:chgData name="Howard Spencer" userId="cc2e1cadd21c3126" providerId="LiveId" clId="{100CDFDC-0385-42BF-A947-F1D38EF8D5FB}" dt="2023-12-24T09:58:34.584" v="4626" actId="207"/>
          <ac:spMkLst>
            <pc:docMk/>
            <pc:sldMk cId="237450475" sldId="264"/>
            <ac:spMk id="6" creationId="{D6F187BC-B619-52FD-1B3A-5AB4DC972EE9}"/>
          </ac:spMkLst>
        </pc:spChg>
        <pc:spChg chg="mod ord">
          <ac:chgData name="Howard Spencer" userId="cc2e1cadd21c3126" providerId="LiveId" clId="{100CDFDC-0385-42BF-A947-F1D38EF8D5FB}" dt="2023-12-23T21:53:38.771" v="651" actId="700"/>
          <ac:spMkLst>
            <pc:docMk/>
            <pc:sldMk cId="237450475" sldId="264"/>
            <ac:spMk id="7" creationId="{FC2EC8CA-1F00-0005-4EDF-180B4BBDA4BB}"/>
          </ac:spMkLst>
        </pc:spChg>
        <pc:spChg chg="add mod ord">
          <ac:chgData name="Howard Spencer" userId="cc2e1cadd21c3126" providerId="LiveId" clId="{100CDFDC-0385-42BF-A947-F1D38EF8D5FB}" dt="2023-12-24T08:19:19.780" v="3482" actId="122"/>
          <ac:spMkLst>
            <pc:docMk/>
            <pc:sldMk cId="237450475" sldId="264"/>
            <ac:spMk id="8" creationId="{79F3B44C-0567-16FC-DAE2-D8C168AB8C23}"/>
          </ac:spMkLst>
        </pc:spChg>
        <pc:spChg chg="add mod ord">
          <ac:chgData name="Howard Spencer" userId="cc2e1cadd21c3126" providerId="LiveId" clId="{100CDFDC-0385-42BF-A947-F1D38EF8D5FB}" dt="2023-12-24T09:16:27.720" v="3932" actId="207"/>
          <ac:spMkLst>
            <pc:docMk/>
            <pc:sldMk cId="237450475" sldId="264"/>
            <ac:spMk id="9" creationId="{3B206861-6B58-A96B-DE41-A50349880044}"/>
          </ac:spMkLst>
        </pc:spChg>
      </pc:sldChg>
      <pc:sldChg chg="addSp delSp modSp new mod modClrScheme chgLayout modNotes">
        <pc:chgData name="Howard Spencer" userId="cc2e1cadd21c3126" providerId="LiveId" clId="{100CDFDC-0385-42BF-A947-F1D38EF8D5FB}" dt="2023-12-24T09:59:48.529" v="4633" actId="207"/>
        <pc:sldMkLst>
          <pc:docMk/>
          <pc:sldMk cId="1967106913" sldId="265"/>
        </pc:sldMkLst>
        <pc:spChg chg="del mod ord">
          <ac:chgData name="Howard Spencer" userId="cc2e1cadd21c3126" providerId="LiveId" clId="{100CDFDC-0385-42BF-A947-F1D38EF8D5FB}" dt="2023-12-23T23:43:25.395" v="1414" actId="700"/>
          <ac:spMkLst>
            <pc:docMk/>
            <pc:sldMk cId="1967106913" sldId="265"/>
            <ac:spMk id="2" creationId="{FC1518E3-A479-921F-DE44-CAE8EA743381}"/>
          </ac:spMkLst>
        </pc:spChg>
        <pc:spChg chg="del">
          <ac:chgData name="Howard Spencer" userId="cc2e1cadd21c3126" providerId="LiveId" clId="{100CDFDC-0385-42BF-A947-F1D38EF8D5FB}" dt="2023-12-23T23:43:25.395" v="1414" actId="700"/>
          <ac:spMkLst>
            <pc:docMk/>
            <pc:sldMk cId="1967106913" sldId="265"/>
            <ac:spMk id="3" creationId="{A0282C8E-8BA9-93F6-E8C2-13394782A988}"/>
          </ac:spMkLst>
        </pc:spChg>
        <pc:spChg chg="mod ord">
          <ac:chgData name="Howard Spencer" userId="cc2e1cadd21c3126" providerId="LiveId" clId="{100CDFDC-0385-42BF-A947-F1D38EF8D5FB}" dt="2023-12-24T02:38:44.440" v="2949" actId="14100"/>
          <ac:spMkLst>
            <pc:docMk/>
            <pc:sldMk cId="1967106913" sldId="265"/>
            <ac:spMk id="4" creationId="{E598352A-0E9C-E127-9699-A1A5B2041734}"/>
          </ac:spMkLst>
        </pc:spChg>
        <pc:spChg chg="mod ord">
          <ac:chgData name="Howard Spencer" userId="cc2e1cadd21c3126" providerId="LiveId" clId="{100CDFDC-0385-42BF-A947-F1D38EF8D5FB}" dt="2023-12-23T23:43:25.395" v="1414" actId="700"/>
          <ac:spMkLst>
            <pc:docMk/>
            <pc:sldMk cId="1967106913" sldId="265"/>
            <ac:spMk id="5" creationId="{9AA7D8B7-D569-03DD-A29A-DB463EA3836B}"/>
          </ac:spMkLst>
        </pc:spChg>
        <pc:spChg chg="mod ord">
          <ac:chgData name="Howard Spencer" userId="cc2e1cadd21c3126" providerId="LiveId" clId="{100CDFDC-0385-42BF-A947-F1D38EF8D5FB}" dt="2023-12-24T09:59:48.529" v="4633" actId="207"/>
          <ac:spMkLst>
            <pc:docMk/>
            <pc:sldMk cId="1967106913" sldId="265"/>
            <ac:spMk id="6" creationId="{B41F498E-8F08-0C05-E0F1-0935D916D24F}"/>
          </ac:spMkLst>
        </pc:spChg>
        <pc:spChg chg="mod ord">
          <ac:chgData name="Howard Spencer" userId="cc2e1cadd21c3126" providerId="LiveId" clId="{100CDFDC-0385-42BF-A947-F1D38EF8D5FB}" dt="2023-12-23T23:43:25.395" v="1414" actId="700"/>
          <ac:spMkLst>
            <pc:docMk/>
            <pc:sldMk cId="1967106913" sldId="265"/>
            <ac:spMk id="7" creationId="{A2211175-C3D8-E589-85CC-A16505AE42A8}"/>
          </ac:spMkLst>
        </pc:spChg>
        <pc:spChg chg="add mod ord">
          <ac:chgData name="Howard Spencer" userId="cc2e1cadd21c3126" providerId="LiveId" clId="{100CDFDC-0385-42BF-A947-F1D38EF8D5FB}" dt="2023-12-24T09:15:01.939" v="3929" actId="20577"/>
          <ac:spMkLst>
            <pc:docMk/>
            <pc:sldMk cId="1967106913" sldId="265"/>
            <ac:spMk id="8" creationId="{BA06AD6F-54A7-FD5E-63D8-78318CE70FA9}"/>
          </ac:spMkLst>
        </pc:spChg>
      </pc:sldChg>
      <pc:sldChg chg="modSp new mod">
        <pc:chgData name="Howard Spencer" userId="cc2e1cadd21c3126" providerId="LiveId" clId="{100CDFDC-0385-42BF-A947-F1D38EF8D5FB}" dt="2023-12-24T10:10:10.525" v="4697" actId="113"/>
        <pc:sldMkLst>
          <pc:docMk/>
          <pc:sldMk cId="720297842" sldId="266"/>
        </pc:sldMkLst>
        <pc:spChg chg="mod">
          <ac:chgData name="Howard Spencer" userId="cc2e1cadd21c3126" providerId="LiveId" clId="{100CDFDC-0385-42BF-A947-F1D38EF8D5FB}" dt="2023-12-24T02:54:02.522" v="3111" actId="14100"/>
          <ac:spMkLst>
            <pc:docMk/>
            <pc:sldMk cId="720297842" sldId="266"/>
            <ac:spMk id="2" creationId="{DA2F666B-0E3C-14AE-757D-509672B6B657}"/>
          </ac:spMkLst>
        </pc:spChg>
        <pc:spChg chg="mod">
          <ac:chgData name="Howard Spencer" userId="cc2e1cadd21c3126" providerId="LiveId" clId="{100CDFDC-0385-42BF-A947-F1D38EF8D5FB}" dt="2023-12-24T10:10:10.525" v="4697" actId="113"/>
          <ac:spMkLst>
            <pc:docMk/>
            <pc:sldMk cId="720297842" sldId="266"/>
            <ac:spMk id="3" creationId="{5E0AEED5-0AD1-70D2-E2F0-E2EF27695ECB}"/>
          </ac:spMkLst>
        </pc:spChg>
        <pc:spChg chg="mod">
          <ac:chgData name="Howard Spencer" userId="cc2e1cadd21c3126" providerId="LiveId" clId="{100CDFDC-0385-42BF-A947-F1D38EF8D5FB}" dt="2023-12-24T09:59:40.395" v="4632" actId="207"/>
          <ac:spMkLst>
            <pc:docMk/>
            <pc:sldMk cId="720297842" sldId="266"/>
            <ac:spMk id="5" creationId="{72F6D505-36AD-3500-D086-990AEC7CB1EF}"/>
          </ac:spMkLst>
        </pc:spChg>
      </pc:sldChg>
      <pc:sldChg chg="modSp new mod">
        <pc:chgData name="Howard Spencer" userId="cc2e1cadd21c3126" providerId="LiveId" clId="{100CDFDC-0385-42BF-A947-F1D38EF8D5FB}" dt="2023-12-24T09:59:27.827" v="4630" actId="207"/>
        <pc:sldMkLst>
          <pc:docMk/>
          <pc:sldMk cId="120418384" sldId="267"/>
        </pc:sldMkLst>
        <pc:spChg chg="mod">
          <ac:chgData name="Howard Spencer" userId="cc2e1cadd21c3126" providerId="LiveId" clId="{100CDFDC-0385-42BF-A947-F1D38EF8D5FB}" dt="2023-12-24T08:51:43.096" v="3718" actId="14100"/>
          <ac:spMkLst>
            <pc:docMk/>
            <pc:sldMk cId="120418384" sldId="267"/>
            <ac:spMk id="2" creationId="{2AA1FD08-9918-886B-C310-90B6E688EFB8}"/>
          </ac:spMkLst>
        </pc:spChg>
        <pc:spChg chg="mod">
          <ac:chgData name="Howard Spencer" userId="cc2e1cadd21c3126" providerId="LiveId" clId="{100CDFDC-0385-42BF-A947-F1D38EF8D5FB}" dt="2023-12-24T08:59:53.501" v="3824" actId="947"/>
          <ac:spMkLst>
            <pc:docMk/>
            <pc:sldMk cId="120418384" sldId="267"/>
            <ac:spMk id="3" creationId="{C3FCA292-3077-742C-470E-0B559B1F1911}"/>
          </ac:spMkLst>
        </pc:spChg>
        <pc:spChg chg="mod">
          <ac:chgData name="Howard Spencer" userId="cc2e1cadd21c3126" providerId="LiveId" clId="{100CDFDC-0385-42BF-A947-F1D38EF8D5FB}" dt="2023-12-24T09:59:27.827" v="4630" actId="207"/>
          <ac:spMkLst>
            <pc:docMk/>
            <pc:sldMk cId="120418384" sldId="267"/>
            <ac:spMk id="5" creationId="{B3EA2A6D-2001-AF6E-689C-415E23485CF5}"/>
          </ac:spMkLst>
        </pc:spChg>
      </pc:sldChg>
      <pc:sldMasterChg chg="del delSldLayout">
        <pc:chgData name="Howard Spencer" userId="cc2e1cadd21c3126" providerId="LiveId" clId="{100CDFDC-0385-42BF-A947-F1D38EF8D5FB}" dt="2023-12-23T20:46:28.690" v="0" actId="26606"/>
        <pc:sldMasterMkLst>
          <pc:docMk/>
          <pc:sldMasterMk cId="3772305005" sldId="2147483648"/>
        </pc:sldMasterMkLst>
        <pc:sldLayoutChg chg="del">
          <pc:chgData name="Howard Spencer" userId="cc2e1cadd21c3126" providerId="LiveId" clId="{100CDFDC-0385-42BF-A947-F1D38EF8D5FB}" dt="2023-12-23T20:46:28.690" v="0" actId="26606"/>
          <pc:sldLayoutMkLst>
            <pc:docMk/>
            <pc:sldMasterMk cId="3772305005" sldId="2147483648"/>
            <pc:sldLayoutMk cId="2657789400" sldId="2147483649"/>
          </pc:sldLayoutMkLst>
        </pc:sldLayoutChg>
        <pc:sldLayoutChg chg="del">
          <pc:chgData name="Howard Spencer" userId="cc2e1cadd21c3126" providerId="LiveId" clId="{100CDFDC-0385-42BF-A947-F1D38EF8D5FB}" dt="2023-12-23T20:46:28.690" v="0" actId="26606"/>
          <pc:sldLayoutMkLst>
            <pc:docMk/>
            <pc:sldMasterMk cId="3772305005" sldId="2147483648"/>
            <pc:sldLayoutMk cId="3485464093" sldId="2147483650"/>
          </pc:sldLayoutMkLst>
        </pc:sldLayoutChg>
        <pc:sldLayoutChg chg="del">
          <pc:chgData name="Howard Spencer" userId="cc2e1cadd21c3126" providerId="LiveId" clId="{100CDFDC-0385-42BF-A947-F1D38EF8D5FB}" dt="2023-12-23T20:46:28.690" v="0" actId="26606"/>
          <pc:sldLayoutMkLst>
            <pc:docMk/>
            <pc:sldMasterMk cId="3772305005" sldId="2147483648"/>
            <pc:sldLayoutMk cId="3077177326" sldId="2147483651"/>
          </pc:sldLayoutMkLst>
        </pc:sldLayoutChg>
        <pc:sldLayoutChg chg="del">
          <pc:chgData name="Howard Spencer" userId="cc2e1cadd21c3126" providerId="LiveId" clId="{100CDFDC-0385-42BF-A947-F1D38EF8D5FB}" dt="2023-12-23T20:46:28.690" v="0" actId="26606"/>
          <pc:sldLayoutMkLst>
            <pc:docMk/>
            <pc:sldMasterMk cId="3772305005" sldId="2147483648"/>
            <pc:sldLayoutMk cId="3480189363" sldId="2147483652"/>
          </pc:sldLayoutMkLst>
        </pc:sldLayoutChg>
        <pc:sldLayoutChg chg="del">
          <pc:chgData name="Howard Spencer" userId="cc2e1cadd21c3126" providerId="LiveId" clId="{100CDFDC-0385-42BF-A947-F1D38EF8D5FB}" dt="2023-12-23T20:46:28.690" v="0" actId="26606"/>
          <pc:sldLayoutMkLst>
            <pc:docMk/>
            <pc:sldMasterMk cId="3772305005" sldId="2147483648"/>
            <pc:sldLayoutMk cId="1520058063" sldId="2147483653"/>
          </pc:sldLayoutMkLst>
        </pc:sldLayoutChg>
        <pc:sldLayoutChg chg="del">
          <pc:chgData name="Howard Spencer" userId="cc2e1cadd21c3126" providerId="LiveId" clId="{100CDFDC-0385-42BF-A947-F1D38EF8D5FB}" dt="2023-12-23T20:46:28.690" v="0" actId="26606"/>
          <pc:sldLayoutMkLst>
            <pc:docMk/>
            <pc:sldMasterMk cId="3772305005" sldId="2147483648"/>
            <pc:sldLayoutMk cId="1386706380" sldId="2147483654"/>
          </pc:sldLayoutMkLst>
        </pc:sldLayoutChg>
        <pc:sldLayoutChg chg="del">
          <pc:chgData name="Howard Spencer" userId="cc2e1cadd21c3126" providerId="LiveId" clId="{100CDFDC-0385-42BF-A947-F1D38EF8D5FB}" dt="2023-12-23T20:46:28.690" v="0" actId="26606"/>
          <pc:sldLayoutMkLst>
            <pc:docMk/>
            <pc:sldMasterMk cId="3772305005" sldId="2147483648"/>
            <pc:sldLayoutMk cId="1947055065" sldId="2147483655"/>
          </pc:sldLayoutMkLst>
        </pc:sldLayoutChg>
        <pc:sldLayoutChg chg="del">
          <pc:chgData name="Howard Spencer" userId="cc2e1cadd21c3126" providerId="LiveId" clId="{100CDFDC-0385-42BF-A947-F1D38EF8D5FB}" dt="2023-12-23T20:46:28.690" v="0" actId="26606"/>
          <pc:sldLayoutMkLst>
            <pc:docMk/>
            <pc:sldMasterMk cId="3772305005" sldId="2147483648"/>
            <pc:sldLayoutMk cId="3057828209" sldId="2147483656"/>
          </pc:sldLayoutMkLst>
        </pc:sldLayoutChg>
        <pc:sldLayoutChg chg="del">
          <pc:chgData name="Howard Spencer" userId="cc2e1cadd21c3126" providerId="LiveId" clId="{100CDFDC-0385-42BF-A947-F1D38EF8D5FB}" dt="2023-12-23T20:46:28.690" v="0" actId="26606"/>
          <pc:sldLayoutMkLst>
            <pc:docMk/>
            <pc:sldMasterMk cId="3772305005" sldId="2147483648"/>
            <pc:sldLayoutMk cId="2236834234" sldId="2147483657"/>
          </pc:sldLayoutMkLst>
        </pc:sldLayoutChg>
        <pc:sldLayoutChg chg="del">
          <pc:chgData name="Howard Spencer" userId="cc2e1cadd21c3126" providerId="LiveId" clId="{100CDFDC-0385-42BF-A947-F1D38EF8D5FB}" dt="2023-12-23T20:46:28.690" v="0" actId="26606"/>
          <pc:sldLayoutMkLst>
            <pc:docMk/>
            <pc:sldMasterMk cId="3772305005" sldId="2147483648"/>
            <pc:sldLayoutMk cId="844331254" sldId="2147483658"/>
          </pc:sldLayoutMkLst>
        </pc:sldLayoutChg>
        <pc:sldLayoutChg chg="del">
          <pc:chgData name="Howard Spencer" userId="cc2e1cadd21c3126" providerId="LiveId" clId="{100CDFDC-0385-42BF-A947-F1D38EF8D5FB}" dt="2023-12-23T20:46:28.690" v="0" actId="26606"/>
          <pc:sldLayoutMkLst>
            <pc:docMk/>
            <pc:sldMasterMk cId="3772305005" sldId="2147483648"/>
            <pc:sldLayoutMk cId="2498309347" sldId="2147483659"/>
          </pc:sldLayoutMkLst>
        </pc:sldLayoutChg>
      </pc:sldMasterChg>
      <pc:sldMasterChg chg="add del addSldLayout delSldLayout">
        <pc:chgData name="Howard Spencer" userId="cc2e1cadd21c3126" providerId="LiveId" clId="{100CDFDC-0385-42BF-A947-F1D38EF8D5FB}" dt="2023-12-23T20:47:24.667" v="23" actId="26606"/>
        <pc:sldMasterMkLst>
          <pc:docMk/>
          <pc:sldMasterMk cId="3510997091" sldId="2147483673"/>
        </pc:sldMasterMkLst>
        <pc:sldLayoutChg chg="add del">
          <pc:chgData name="Howard Spencer" userId="cc2e1cadd21c3126" providerId="LiveId" clId="{100CDFDC-0385-42BF-A947-F1D38EF8D5FB}" dt="2023-12-23T20:47:24.667" v="23" actId="26606"/>
          <pc:sldLayoutMkLst>
            <pc:docMk/>
            <pc:sldMasterMk cId="3510997091" sldId="2147483673"/>
            <pc:sldLayoutMk cId="2340677242" sldId="2147483662"/>
          </pc:sldLayoutMkLst>
        </pc:sldLayoutChg>
        <pc:sldLayoutChg chg="add del">
          <pc:chgData name="Howard Spencer" userId="cc2e1cadd21c3126" providerId="LiveId" clId="{100CDFDC-0385-42BF-A947-F1D38EF8D5FB}" dt="2023-12-23T20:47:24.667" v="23" actId="26606"/>
          <pc:sldLayoutMkLst>
            <pc:docMk/>
            <pc:sldMasterMk cId="3510997091" sldId="2147483673"/>
            <pc:sldLayoutMk cId="2953581682" sldId="2147483663"/>
          </pc:sldLayoutMkLst>
        </pc:sldLayoutChg>
        <pc:sldLayoutChg chg="add del">
          <pc:chgData name="Howard Spencer" userId="cc2e1cadd21c3126" providerId="LiveId" clId="{100CDFDC-0385-42BF-A947-F1D38EF8D5FB}" dt="2023-12-23T20:47:24.667" v="23" actId="26606"/>
          <pc:sldLayoutMkLst>
            <pc:docMk/>
            <pc:sldMasterMk cId="3510997091" sldId="2147483673"/>
            <pc:sldLayoutMk cId="1135586506" sldId="2147483664"/>
          </pc:sldLayoutMkLst>
        </pc:sldLayoutChg>
        <pc:sldLayoutChg chg="add del">
          <pc:chgData name="Howard Spencer" userId="cc2e1cadd21c3126" providerId="LiveId" clId="{100CDFDC-0385-42BF-A947-F1D38EF8D5FB}" dt="2023-12-23T20:47:24.667" v="23" actId="26606"/>
          <pc:sldLayoutMkLst>
            <pc:docMk/>
            <pc:sldMasterMk cId="3510997091" sldId="2147483673"/>
            <pc:sldLayoutMk cId="3604690189" sldId="2147483665"/>
          </pc:sldLayoutMkLst>
        </pc:sldLayoutChg>
        <pc:sldLayoutChg chg="add del">
          <pc:chgData name="Howard Spencer" userId="cc2e1cadd21c3126" providerId="LiveId" clId="{100CDFDC-0385-42BF-A947-F1D38EF8D5FB}" dt="2023-12-23T20:47:24.667" v="23" actId="26606"/>
          <pc:sldLayoutMkLst>
            <pc:docMk/>
            <pc:sldMasterMk cId="3510997091" sldId="2147483673"/>
            <pc:sldLayoutMk cId="2141163792" sldId="2147483666"/>
          </pc:sldLayoutMkLst>
        </pc:sldLayoutChg>
        <pc:sldLayoutChg chg="add del">
          <pc:chgData name="Howard Spencer" userId="cc2e1cadd21c3126" providerId="LiveId" clId="{100CDFDC-0385-42BF-A947-F1D38EF8D5FB}" dt="2023-12-23T20:47:24.667" v="23" actId="26606"/>
          <pc:sldLayoutMkLst>
            <pc:docMk/>
            <pc:sldMasterMk cId="3510997091" sldId="2147483673"/>
            <pc:sldLayoutMk cId="4214820716" sldId="2147483667"/>
          </pc:sldLayoutMkLst>
        </pc:sldLayoutChg>
        <pc:sldLayoutChg chg="add del">
          <pc:chgData name="Howard Spencer" userId="cc2e1cadd21c3126" providerId="LiveId" clId="{100CDFDC-0385-42BF-A947-F1D38EF8D5FB}" dt="2023-12-23T20:47:24.667" v="23" actId="26606"/>
          <pc:sldLayoutMkLst>
            <pc:docMk/>
            <pc:sldMasterMk cId="3510997091" sldId="2147483673"/>
            <pc:sldLayoutMk cId="3684494382" sldId="2147483668"/>
          </pc:sldLayoutMkLst>
        </pc:sldLayoutChg>
        <pc:sldLayoutChg chg="add del">
          <pc:chgData name="Howard Spencer" userId="cc2e1cadd21c3126" providerId="LiveId" clId="{100CDFDC-0385-42BF-A947-F1D38EF8D5FB}" dt="2023-12-23T20:47:24.667" v="23" actId="26606"/>
          <pc:sldLayoutMkLst>
            <pc:docMk/>
            <pc:sldMasterMk cId="3510997091" sldId="2147483673"/>
            <pc:sldLayoutMk cId="1598990020" sldId="2147483669"/>
          </pc:sldLayoutMkLst>
        </pc:sldLayoutChg>
        <pc:sldLayoutChg chg="add del">
          <pc:chgData name="Howard Spencer" userId="cc2e1cadd21c3126" providerId="LiveId" clId="{100CDFDC-0385-42BF-A947-F1D38EF8D5FB}" dt="2023-12-23T20:47:24.667" v="23" actId="26606"/>
          <pc:sldLayoutMkLst>
            <pc:docMk/>
            <pc:sldMasterMk cId="3510997091" sldId="2147483673"/>
            <pc:sldLayoutMk cId="3374314974" sldId="2147483670"/>
          </pc:sldLayoutMkLst>
        </pc:sldLayoutChg>
        <pc:sldLayoutChg chg="add del">
          <pc:chgData name="Howard Spencer" userId="cc2e1cadd21c3126" providerId="LiveId" clId="{100CDFDC-0385-42BF-A947-F1D38EF8D5FB}" dt="2023-12-23T20:47:24.667" v="23" actId="26606"/>
          <pc:sldLayoutMkLst>
            <pc:docMk/>
            <pc:sldMasterMk cId="3510997091" sldId="2147483673"/>
            <pc:sldLayoutMk cId="70625735" sldId="2147483671"/>
          </pc:sldLayoutMkLst>
        </pc:sldLayoutChg>
        <pc:sldLayoutChg chg="add del">
          <pc:chgData name="Howard Spencer" userId="cc2e1cadd21c3126" providerId="LiveId" clId="{100CDFDC-0385-42BF-A947-F1D38EF8D5FB}" dt="2023-12-23T20:47:24.667" v="23" actId="26606"/>
          <pc:sldLayoutMkLst>
            <pc:docMk/>
            <pc:sldMasterMk cId="3510997091" sldId="2147483673"/>
            <pc:sldLayoutMk cId="1595051936" sldId="2147483672"/>
          </pc:sldLayoutMkLst>
        </pc:sldLayoutChg>
      </pc:sldMasterChg>
      <pc:sldMasterChg chg="add setBg addSldLayout modSldLayout">
        <pc:chgData name="Howard Spencer" userId="cc2e1cadd21c3126" providerId="LiveId" clId="{100CDFDC-0385-42BF-A947-F1D38EF8D5FB}" dt="2023-12-24T09:34:12.410" v="4176" actId="207"/>
        <pc:sldMasterMkLst>
          <pc:docMk/>
          <pc:sldMasterMk cId="1985048907" sldId="2147483674"/>
        </pc:sldMasterMkLst>
        <pc:sldLayoutChg chg="add setBg">
          <pc:chgData name="Howard Spencer" userId="cc2e1cadd21c3126" providerId="LiveId" clId="{100CDFDC-0385-42BF-A947-F1D38EF8D5FB}" dt="2023-12-23T22:10:16.266" v="968"/>
          <pc:sldLayoutMkLst>
            <pc:docMk/>
            <pc:sldMasterMk cId="1985048907" sldId="2147483674"/>
            <pc:sldLayoutMk cId="848172291" sldId="2147483675"/>
          </pc:sldLayoutMkLst>
        </pc:sldLayoutChg>
        <pc:sldLayoutChg chg="modSp add setBg">
          <pc:chgData name="Howard Spencer" userId="cc2e1cadd21c3126" providerId="LiveId" clId="{100CDFDC-0385-42BF-A947-F1D38EF8D5FB}" dt="2023-12-24T09:34:12.410" v="4176" actId="207"/>
          <pc:sldLayoutMkLst>
            <pc:docMk/>
            <pc:sldMasterMk cId="1985048907" sldId="2147483674"/>
            <pc:sldLayoutMk cId="165378463" sldId="2147483676"/>
          </pc:sldLayoutMkLst>
          <pc:spChg chg="mod">
            <ac:chgData name="Howard Spencer" userId="cc2e1cadd21c3126" providerId="LiveId" clId="{100CDFDC-0385-42BF-A947-F1D38EF8D5FB}" dt="2023-12-23T22:13:20.956" v="973" actId="2711"/>
            <ac:spMkLst>
              <pc:docMk/>
              <pc:sldMasterMk cId="1985048907" sldId="2147483674"/>
              <pc:sldLayoutMk cId="165378463" sldId="2147483676"/>
              <ac:spMk id="2" creationId="{48D358CF-0758-490A-A084-C46443B9ABE8}"/>
            </ac:spMkLst>
          </pc:spChg>
          <pc:spChg chg="mod">
            <ac:chgData name="Howard Spencer" userId="cc2e1cadd21c3126" providerId="LiveId" clId="{100CDFDC-0385-42BF-A947-F1D38EF8D5FB}" dt="2023-12-24T09:34:12.410" v="4176" actId="207"/>
            <ac:spMkLst>
              <pc:docMk/>
              <pc:sldMasterMk cId="1985048907" sldId="2147483674"/>
              <pc:sldLayoutMk cId="165378463" sldId="2147483676"/>
              <ac:spMk id="4" creationId="{3D7DED67-27EC-4D43-A21C-093C1DB04813}"/>
            </ac:spMkLst>
          </pc:spChg>
          <pc:spChg chg="mod">
            <ac:chgData name="Howard Spencer" userId="cc2e1cadd21c3126" providerId="LiveId" clId="{100CDFDC-0385-42BF-A947-F1D38EF8D5FB}" dt="2023-12-24T09:33:46.993" v="4171" actId="113"/>
            <ac:spMkLst>
              <pc:docMk/>
              <pc:sldMasterMk cId="1985048907" sldId="2147483674"/>
              <pc:sldLayoutMk cId="165378463" sldId="2147483676"/>
              <ac:spMk id="5" creationId="{36747CE3-4890-4BC1-94DB-5D49D02C9933}"/>
            </ac:spMkLst>
          </pc:spChg>
          <pc:spChg chg="mod">
            <ac:chgData name="Howard Spencer" userId="cc2e1cadd21c3126" providerId="LiveId" clId="{100CDFDC-0385-42BF-A947-F1D38EF8D5FB}" dt="2023-12-24T09:34:00.736" v="4174" actId="403"/>
            <ac:spMkLst>
              <pc:docMk/>
              <pc:sldMasterMk cId="1985048907" sldId="2147483674"/>
              <pc:sldLayoutMk cId="165378463" sldId="2147483676"/>
              <ac:spMk id="6" creationId="{093C5AD3-D79A-4D46-B25B-822FE0252511}"/>
            </ac:spMkLst>
          </pc:spChg>
        </pc:sldLayoutChg>
        <pc:sldLayoutChg chg="add setBg">
          <pc:chgData name="Howard Spencer" userId="cc2e1cadd21c3126" providerId="LiveId" clId="{100CDFDC-0385-42BF-A947-F1D38EF8D5FB}" dt="2023-12-23T22:10:16.266" v="968"/>
          <pc:sldLayoutMkLst>
            <pc:docMk/>
            <pc:sldMasterMk cId="1985048907" sldId="2147483674"/>
            <pc:sldLayoutMk cId="1968276621" sldId="2147483677"/>
          </pc:sldLayoutMkLst>
        </pc:sldLayoutChg>
        <pc:sldLayoutChg chg="add setBg">
          <pc:chgData name="Howard Spencer" userId="cc2e1cadd21c3126" providerId="LiveId" clId="{100CDFDC-0385-42BF-A947-F1D38EF8D5FB}" dt="2023-12-23T22:10:16.266" v="968"/>
          <pc:sldLayoutMkLst>
            <pc:docMk/>
            <pc:sldMasterMk cId="1985048907" sldId="2147483674"/>
            <pc:sldLayoutMk cId="3226238425" sldId="2147483678"/>
          </pc:sldLayoutMkLst>
        </pc:sldLayoutChg>
        <pc:sldLayoutChg chg="add setBg">
          <pc:chgData name="Howard Spencer" userId="cc2e1cadd21c3126" providerId="LiveId" clId="{100CDFDC-0385-42BF-A947-F1D38EF8D5FB}" dt="2023-12-23T22:10:16.266" v="968"/>
          <pc:sldLayoutMkLst>
            <pc:docMk/>
            <pc:sldMasterMk cId="1985048907" sldId="2147483674"/>
            <pc:sldLayoutMk cId="4222609342" sldId="2147483679"/>
          </pc:sldLayoutMkLst>
        </pc:sldLayoutChg>
        <pc:sldLayoutChg chg="add setBg">
          <pc:chgData name="Howard Spencer" userId="cc2e1cadd21c3126" providerId="LiveId" clId="{100CDFDC-0385-42BF-A947-F1D38EF8D5FB}" dt="2023-12-23T22:10:16.266" v="968"/>
          <pc:sldLayoutMkLst>
            <pc:docMk/>
            <pc:sldMasterMk cId="1985048907" sldId="2147483674"/>
            <pc:sldLayoutMk cId="2924323831" sldId="2147483680"/>
          </pc:sldLayoutMkLst>
        </pc:sldLayoutChg>
        <pc:sldLayoutChg chg="add setBg">
          <pc:chgData name="Howard Spencer" userId="cc2e1cadd21c3126" providerId="LiveId" clId="{100CDFDC-0385-42BF-A947-F1D38EF8D5FB}" dt="2023-12-23T22:10:16.266" v="968"/>
          <pc:sldLayoutMkLst>
            <pc:docMk/>
            <pc:sldMasterMk cId="1985048907" sldId="2147483674"/>
            <pc:sldLayoutMk cId="3617170772" sldId="2147483681"/>
          </pc:sldLayoutMkLst>
        </pc:sldLayoutChg>
        <pc:sldLayoutChg chg="add setBg">
          <pc:chgData name="Howard Spencer" userId="cc2e1cadd21c3126" providerId="LiveId" clId="{100CDFDC-0385-42BF-A947-F1D38EF8D5FB}" dt="2023-12-23T22:10:16.266" v="968"/>
          <pc:sldLayoutMkLst>
            <pc:docMk/>
            <pc:sldMasterMk cId="1985048907" sldId="2147483674"/>
            <pc:sldLayoutMk cId="3089184722" sldId="2147483682"/>
          </pc:sldLayoutMkLst>
        </pc:sldLayoutChg>
        <pc:sldLayoutChg chg="addSp delSp modSp add mod setBg">
          <pc:chgData name="Howard Spencer" userId="cc2e1cadd21c3126" providerId="LiveId" clId="{100CDFDC-0385-42BF-A947-F1D38EF8D5FB}" dt="2023-12-23T22:10:16.266" v="968"/>
          <pc:sldLayoutMkLst>
            <pc:docMk/>
            <pc:sldMasterMk cId="1985048907" sldId="2147483674"/>
            <pc:sldLayoutMk cId="1810293826" sldId="2147483683"/>
          </pc:sldLayoutMkLst>
          <pc:spChg chg="del">
            <ac:chgData name="Howard Spencer" userId="cc2e1cadd21c3126" providerId="LiveId" clId="{100CDFDC-0385-42BF-A947-F1D38EF8D5FB}" dt="2023-12-23T21:24:31.917" v="504"/>
            <ac:spMkLst>
              <pc:docMk/>
              <pc:sldMasterMk cId="1985048907" sldId="2147483674"/>
              <pc:sldLayoutMk cId="1810293826" sldId="2147483683"/>
              <ac:spMk id="2" creationId="{A0C04DCC-0E3E-4F05-9FAC-9FA6CA4B2BAE}"/>
            </ac:spMkLst>
          </pc:spChg>
          <pc:spChg chg="del mod">
            <ac:chgData name="Howard Spencer" userId="cc2e1cadd21c3126" providerId="LiveId" clId="{100CDFDC-0385-42BF-A947-F1D38EF8D5FB}" dt="2023-12-23T21:24:35.292" v="507"/>
            <ac:spMkLst>
              <pc:docMk/>
              <pc:sldMasterMk cId="1985048907" sldId="2147483674"/>
              <pc:sldLayoutMk cId="1810293826" sldId="2147483683"/>
              <ac:spMk id="5" creationId="{B44257B5-0DE0-401F-9171-E8687A97DBA7}"/>
            </ac:spMkLst>
          </pc:spChg>
          <pc:spChg chg="del mod">
            <ac:chgData name="Howard Spencer" userId="cc2e1cadd21c3126" providerId="LiveId" clId="{100CDFDC-0385-42BF-A947-F1D38EF8D5FB}" dt="2023-12-23T21:24:35.292" v="507"/>
            <ac:spMkLst>
              <pc:docMk/>
              <pc:sldMasterMk cId="1985048907" sldId="2147483674"/>
              <pc:sldLayoutMk cId="1810293826" sldId="2147483683"/>
              <ac:spMk id="6" creationId="{788CD9AD-D667-4FD4-AA34-428AA0BCD09E}"/>
            </ac:spMkLst>
          </pc:spChg>
          <pc:spChg chg="del mod">
            <ac:chgData name="Howard Spencer" userId="cc2e1cadd21c3126" providerId="LiveId" clId="{100CDFDC-0385-42BF-A947-F1D38EF8D5FB}" dt="2023-12-23T21:24:35.292" v="507"/>
            <ac:spMkLst>
              <pc:docMk/>
              <pc:sldMasterMk cId="1985048907" sldId="2147483674"/>
              <pc:sldLayoutMk cId="1810293826" sldId="2147483683"/>
              <ac:spMk id="7" creationId="{18770FB6-F273-4BA6-8B97-9835AC537871}"/>
            </ac:spMkLst>
          </pc:spChg>
          <pc:spChg chg="add mod">
            <ac:chgData name="Howard Spencer" userId="cc2e1cadd21c3126" providerId="LiveId" clId="{100CDFDC-0385-42BF-A947-F1D38EF8D5FB}" dt="2023-12-23T21:24:32.848" v="506"/>
            <ac:spMkLst>
              <pc:docMk/>
              <pc:sldMasterMk cId="1985048907" sldId="2147483674"/>
              <pc:sldLayoutMk cId="1810293826" sldId="2147483683"/>
              <ac:spMk id="8" creationId="{F62F96B2-D682-5075-BF42-3CD4C1F889E1}"/>
            </ac:spMkLst>
          </pc:spChg>
          <pc:spChg chg="add mod">
            <ac:chgData name="Howard Spencer" userId="cc2e1cadd21c3126" providerId="LiveId" clId="{100CDFDC-0385-42BF-A947-F1D38EF8D5FB}" dt="2023-12-23T21:26:02.229" v="553" actId="14100"/>
            <ac:spMkLst>
              <pc:docMk/>
              <pc:sldMasterMk cId="1985048907" sldId="2147483674"/>
              <pc:sldLayoutMk cId="1810293826" sldId="2147483683"/>
              <ac:spMk id="10" creationId="{3261D3B9-DFC3-007C-0C0D-DF244D688D5B}"/>
            </ac:spMkLst>
          </pc:spChg>
          <pc:spChg chg="add mod">
            <ac:chgData name="Howard Spencer" userId="cc2e1cadd21c3126" providerId="LiveId" clId="{100CDFDC-0385-42BF-A947-F1D38EF8D5FB}" dt="2023-12-23T21:26:41.652" v="602" actId="404"/>
            <ac:spMkLst>
              <pc:docMk/>
              <pc:sldMasterMk cId="1985048907" sldId="2147483674"/>
              <pc:sldLayoutMk cId="1810293826" sldId="2147483683"/>
              <ac:spMk id="12" creationId="{9493978E-AB45-F8D7-58B0-37AF763EEE97}"/>
            </ac:spMkLst>
          </pc:spChg>
          <pc:spChg chg="add mod">
            <ac:chgData name="Howard Spencer" userId="cc2e1cadd21c3126" providerId="LiveId" clId="{100CDFDC-0385-42BF-A947-F1D38EF8D5FB}" dt="2023-12-23T21:26:49.457" v="603" actId="403"/>
            <ac:spMkLst>
              <pc:docMk/>
              <pc:sldMasterMk cId="1985048907" sldId="2147483674"/>
              <pc:sldLayoutMk cId="1810293826" sldId="2147483683"/>
              <ac:spMk id="13" creationId="{6281C11E-853B-FD91-4F83-C5188ADBBFC2}"/>
            </ac:spMkLst>
          </pc:spChg>
        </pc:sldLayoutChg>
        <pc:sldLayoutChg chg="add setBg">
          <pc:chgData name="Howard Spencer" userId="cc2e1cadd21c3126" providerId="LiveId" clId="{100CDFDC-0385-42BF-A947-F1D38EF8D5FB}" dt="2023-12-23T22:10:16.266" v="968"/>
          <pc:sldLayoutMkLst>
            <pc:docMk/>
            <pc:sldMasterMk cId="1985048907" sldId="2147483674"/>
            <pc:sldLayoutMk cId="2167871973" sldId="2147483684"/>
          </pc:sldLayoutMkLst>
        </pc:sldLayoutChg>
        <pc:sldLayoutChg chg="add setBg">
          <pc:chgData name="Howard Spencer" userId="cc2e1cadd21c3126" providerId="LiveId" clId="{100CDFDC-0385-42BF-A947-F1D38EF8D5FB}" dt="2023-12-23T22:10:16.266" v="968"/>
          <pc:sldLayoutMkLst>
            <pc:docMk/>
            <pc:sldMasterMk cId="1985048907" sldId="2147483674"/>
            <pc:sldLayoutMk cId="3164493408" sldId="2147483685"/>
          </pc:sldLayoutMkLst>
        </pc:sldLayoutChg>
      </pc:sldMasterChg>
    </pc:docChg>
  </pc:docChgLst>
  <pc:docChgLst>
    <pc:chgData name="Howard Spencer" userId="cc2e1cadd21c3126" providerId="LiveId" clId="{9C7D626E-6057-41E1-ACFA-ADED711F72C3}"/>
    <pc:docChg chg="undo custSel modSld">
      <pc:chgData name="Howard Spencer" userId="cc2e1cadd21c3126" providerId="LiveId" clId="{9C7D626E-6057-41E1-ACFA-ADED711F72C3}" dt="2024-10-25T22:07:56.704" v="752" actId="6549"/>
      <pc:docMkLst>
        <pc:docMk/>
      </pc:docMkLst>
      <pc:sldChg chg="modSp mod modNotes">
        <pc:chgData name="Howard Spencer" userId="cc2e1cadd21c3126" providerId="LiveId" clId="{9C7D626E-6057-41E1-ACFA-ADED711F72C3}" dt="2024-10-25T20:46:25.221" v="265" actId="14100"/>
        <pc:sldMkLst>
          <pc:docMk/>
          <pc:sldMk cId="294780967" sldId="256"/>
        </pc:sldMkLst>
        <pc:spChg chg="mod">
          <ac:chgData name="Howard Spencer" userId="cc2e1cadd21c3126" providerId="LiveId" clId="{9C7D626E-6057-41E1-ACFA-ADED711F72C3}" dt="2024-10-25T20:46:25.221" v="265" actId="14100"/>
          <ac:spMkLst>
            <pc:docMk/>
            <pc:sldMk cId="294780967" sldId="256"/>
            <ac:spMk id="2" creationId="{0B486463-4A5B-B51E-55EB-65F27CEB012C}"/>
          </ac:spMkLst>
        </pc:spChg>
        <pc:spChg chg="mod">
          <ac:chgData name="Howard Spencer" userId="cc2e1cadd21c3126" providerId="LiveId" clId="{9C7D626E-6057-41E1-ACFA-ADED711F72C3}" dt="2024-10-25T20:46:15.547" v="264" actId="14100"/>
          <ac:spMkLst>
            <pc:docMk/>
            <pc:sldMk cId="294780967" sldId="256"/>
            <ac:spMk id="5" creationId="{2D8DB968-6228-2507-9AD4-406C89FBC7D7}"/>
          </ac:spMkLst>
        </pc:spChg>
        <pc:spChg chg="mod">
          <ac:chgData name="Howard Spencer" userId="cc2e1cadd21c3126" providerId="LiveId" clId="{9C7D626E-6057-41E1-ACFA-ADED711F72C3}" dt="2024-10-25T20:45:21.598" v="263"/>
          <ac:spMkLst>
            <pc:docMk/>
            <pc:sldMk cId="294780967" sldId="256"/>
            <ac:spMk id="6" creationId="{6AB0696F-F204-8657-FC8E-39DE37C6ABB6}"/>
          </ac:spMkLst>
        </pc:spChg>
      </pc:sldChg>
      <pc:sldChg chg="modSp">
        <pc:chgData name="Howard Spencer" userId="cc2e1cadd21c3126" providerId="LiveId" clId="{9C7D626E-6057-41E1-ACFA-ADED711F72C3}" dt="2024-10-25T20:51:19.810" v="327" actId="6549"/>
        <pc:sldMkLst>
          <pc:docMk/>
          <pc:sldMk cId="2003638549" sldId="258"/>
        </pc:sldMkLst>
        <pc:spChg chg="mod">
          <ac:chgData name="Howard Spencer" userId="cc2e1cadd21c3126" providerId="LiveId" clId="{9C7D626E-6057-41E1-ACFA-ADED711F72C3}" dt="2024-10-25T20:51:19.810" v="327" actId="6549"/>
          <ac:spMkLst>
            <pc:docMk/>
            <pc:sldMk cId="2003638549" sldId="258"/>
            <ac:spMk id="3" creationId="{35FC7182-EF91-74CA-4725-B4D896434862}"/>
          </ac:spMkLst>
        </pc:spChg>
      </pc:sldChg>
      <pc:sldChg chg="modSp mod">
        <pc:chgData name="Howard Spencer" userId="cc2e1cadd21c3126" providerId="LiveId" clId="{9C7D626E-6057-41E1-ACFA-ADED711F72C3}" dt="2024-10-25T20:48:30.774" v="312" actId="403"/>
        <pc:sldMkLst>
          <pc:docMk/>
          <pc:sldMk cId="430789448" sldId="259"/>
        </pc:sldMkLst>
        <pc:spChg chg="mod">
          <ac:chgData name="Howard Spencer" userId="cc2e1cadd21c3126" providerId="LiveId" clId="{9C7D626E-6057-41E1-ACFA-ADED711F72C3}" dt="2024-10-25T20:48:30.774" v="312" actId="403"/>
          <ac:spMkLst>
            <pc:docMk/>
            <pc:sldMk cId="430789448" sldId="259"/>
            <ac:spMk id="3" creationId="{534994ED-67C9-30AE-2E67-F6DE4B01FA46}"/>
          </ac:spMkLst>
        </pc:spChg>
      </pc:sldChg>
      <pc:sldChg chg="addSp modSp mod">
        <pc:chgData name="Howard Spencer" userId="cc2e1cadd21c3126" providerId="LiveId" clId="{9C7D626E-6057-41E1-ACFA-ADED711F72C3}" dt="2024-10-25T20:55:59.226" v="416" actId="1036"/>
        <pc:sldMkLst>
          <pc:docMk/>
          <pc:sldMk cId="3243519586" sldId="260"/>
        </pc:sldMkLst>
        <pc:spChg chg="mod">
          <ac:chgData name="Howard Spencer" userId="cc2e1cadd21c3126" providerId="LiveId" clId="{9C7D626E-6057-41E1-ACFA-ADED711F72C3}" dt="2024-10-25T20:55:34.508" v="413" actId="14100"/>
          <ac:spMkLst>
            <pc:docMk/>
            <pc:sldMk cId="3243519586" sldId="260"/>
            <ac:spMk id="3" creationId="{FBCF0361-5D6C-6AF4-56D5-C33A34F7274B}"/>
          </ac:spMkLst>
        </pc:spChg>
        <pc:spChg chg="mod">
          <ac:chgData name="Howard Spencer" userId="cc2e1cadd21c3126" providerId="LiveId" clId="{9C7D626E-6057-41E1-ACFA-ADED711F72C3}" dt="2024-10-25T20:55:23.420" v="412" actId="14100"/>
          <ac:spMkLst>
            <pc:docMk/>
            <pc:sldMk cId="3243519586" sldId="260"/>
            <ac:spMk id="4" creationId="{AEC19538-FCDD-AAB6-B132-372A8667CB0D}"/>
          </ac:spMkLst>
        </pc:spChg>
        <pc:spChg chg="add mod">
          <ac:chgData name="Howard Spencer" userId="cc2e1cadd21c3126" providerId="LiveId" clId="{9C7D626E-6057-41E1-ACFA-ADED711F72C3}" dt="2024-10-25T20:54:41.968" v="410" actId="164"/>
          <ac:spMkLst>
            <pc:docMk/>
            <pc:sldMk cId="3243519586" sldId="260"/>
            <ac:spMk id="12" creationId="{80ECA1CF-E699-B55F-ABDC-D16FDA01A216}"/>
          </ac:spMkLst>
        </pc:spChg>
        <pc:spChg chg="mod">
          <ac:chgData name="Howard Spencer" userId="cc2e1cadd21c3126" providerId="LiveId" clId="{9C7D626E-6057-41E1-ACFA-ADED711F72C3}" dt="2024-10-25T20:54:41.968" v="410" actId="164"/>
          <ac:spMkLst>
            <pc:docMk/>
            <pc:sldMk cId="3243519586" sldId="260"/>
            <ac:spMk id="24" creationId="{EBD9EFFE-CEA7-2E98-D12B-095C4475064B}"/>
          </ac:spMkLst>
        </pc:spChg>
        <pc:grpChg chg="add mod">
          <ac:chgData name="Howard Spencer" userId="cc2e1cadd21c3126" providerId="LiveId" clId="{9C7D626E-6057-41E1-ACFA-ADED711F72C3}" dt="2024-10-25T20:54:41.968" v="410" actId="164"/>
          <ac:grpSpMkLst>
            <pc:docMk/>
            <pc:sldMk cId="3243519586" sldId="260"/>
            <ac:grpSpMk id="28" creationId="{78D8C74C-114A-4676-0063-4C3B44F67A66}"/>
          </ac:grpSpMkLst>
        </pc:grpChg>
        <pc:picChg chg="mod">
          <ac:chgData name="Howard Spencer" userId="cc2e1cadd21c3126" providerId="LiveId" clId="{9C7D626E-6057-41E1-ACFA-ADED711F72C3}" dt="2024-10-25T20:55:59.226" v="416" actId="1036"/>
          <ac:picMkLst>
            <pc:docMk/>
            <pc:sldMk cId="3243519586" sldId="260"/>
            <ac:picMk id="1028" creationId="{0764D0D7-ED0F-C1AF-2C9A-352ECC9FC335}"/>
          </ac:picMkLst>
        </pc:picChg>
        <pc:cxnChg chg="mod">
          <ac:chgData name="Howard Spencer" userId="cc2e1cadd21c3126" providerId="LiveId" clId="{9C7D626E-6057-41E1-ACFA-ADED711F72C3}" dt="2024-10-25T20:55:23.420" v="412" actId="14100"/>
          <ac:cxnSpMkLst>
            <pc:docMk/>
            <pc:sldMk cId="3243519586" sldId="260"/>
            <ac:cxnSpMk id="25" creationId="{193DCA1A-C8B3-A07F-F4AB-1F069F210083}"/>
          </ac:cxnSpMkLst>
        </pc:cxnChg>
      </pc:sldChg>
      <pc:sldChg chg="modSp mod modNotes">
        <pc:chgData name="Howard Spencer" userId="cc2e1cadd21c3126" providerId="LiveId" clId="{9C7D626E-6057-41E1-ACFA-ADED711F72C3}" dt="2024-10-25T22:07:56.704" v="752" actId="6549"/>
        <pc:sldMkLst>
          <pc:docMk/>
          <pc:sldMk cId="2279004810" sldId="261"/>
        </pc:sldMkLst>
        <pc:spChg chg="mod">
          <ac:chgData name="Howard Spencer" userId="cc2e1cadd21c3126" providerId="LiveId" clId="{9C7D626E-6057-41E1-ACFA-ADED711F72C3}" dt="2024-10-25T21:33:22.662" v="735"/>
          <ac:spMkLst>
            <pc:docMk/>
            <pc:sldMk cId="2279004810" sldId="261"/>
            <ac:spMk id="9" creationId="{BDBFFDD0-D4A9-4632-4CBA-B0B55F97141E}"/>
          </ac:spMkLst>
        </pc:spChg>
      </pc:sldChg>
      <pc:sldChg chg="addSp modSp mod">
        <pc:chgData name="Howard Spencer" userId="cc2e1cadd21c3126" providerId="LiveId" clId="{9C7D626E-6057-41E1-ACFA-ADED711F72C3}" dt="2024-10-25T20:34:41.983" v="146" actId="207"/>
        <pc:sldMkLst>
          <pc:docMk/>
          <pc:sldMk cId="309715911" sldId="263"/>
        </pc:sldMkLst>
        <pc:spChg chg="mod">
          <ac:chgData name="Howard Spencer" userId="cc2e1cadd21c3126" providerId="LiveId" clId="{9C7D626E-6057-41E1-ACFA-ADED711F72C3}" dt="2024-10-25T20:28:14.772" v="31" actId="27636"/>
          <ac:spMkLst>
            <pc:docMk/>
            <pc:sldMk cId="309715911" sldId="263"/>
            <ac:spMk id="2" creationId="{906CBB9E-B495-8AC6-6E1C-41A8D045A81D}"/>
          </ac:spMkLst>
        </pc:spChg>
        <pc:spChg chg="mod">
          <ac:chgData name="Howard Spencer" userId="cc2e1cadd21c3126" providerId="LiveId" clId="{9C7D626E-6057-41E1-ACFA-ADED711F72C3}" dt="2024-10-25T20:28:19.346" v="32" actId="14100"/>
          <ac:spMkLst>
            <pc:docMk/>
            <pc:sldMk cId="309715911" sldId="263"/>
            <ac:spMk id="8" creationId="{5F44E703-0A7E-A9ED-35A6-0100229EFDF9}"/>
          </ac:spMkLst>
        </pc:spChg>
        <pc:spChg chg="mod">
          <ac:chgData name="Howard Spencer" userId="cc2e1cadd21c3126" providerId="LiveId" clId="{9C7D626E-6057-41E1-ACFA-ADED711F72C3}" dt="2024-10-25T20:28:23.084" v="33" actId="14100"/>
          <ac:spMkLst>
            <pc:docMk/>
            <pc:sldMk cId="309715911" sldId="263"/>
            <ac:spMk id="9" creationId="{FADB08A1-E2AC-25D1-B2A7-0B8AFA77F8B2}"/>
          </ac:spMkLst>
        </pc:spChg>
        <pc:spChg chg="mod">
          <ac:chgData name="Howard Spencer" userId="cc2e1cadd21c3126" providerId="LiveId" clId="{9C7D626E-6057-41E1-ACFA-ADED711F72C3}" dt="2024-10-25T20:28:37.706" v="66" actId="1035"/>
          <ac:spMkLst>
            <pc:docMk/>
            <pc:sldMk cId="309715911" sldId="263"/>
            <ac:spMk id="10" creationId="{F3CBAEE6-DD04-E023-6339-A8A368EA179B}"/>
          </ac:spMkLst>
        </pc:spChg>
        <pc:spChg chg="add mod">
          <ac:chgData name="Howard Spencer" userId="cc2e1cadd21c3126" providerId="LiveId" clId="{9C7D626E-6057-41E1-ACFA-ADED711F72C3}" dt="2024-10-25T20:34:41.983" v="146" actId="207"/>
          <ac:spMkLst>
            <pc:docMk/>
            <pc:sldMk cId="309715911" sldId="263"/>
            <ac:spMk id="11" creationId="{A816F2C8-57EB-C329-A41E-E5C0D152EF98}"/>
          </ac:spMkLst>
        </pc:spChg>
        <pc:spChg chg="mod">
          <ac:chgData name="Howard Spencer" userId="cc2e1cadd21c3126" providerId="LiveId" clId="{9C7D626E-6057-41E1-ACFA-ADED711F72C3}" dt="2024-10-25T20:31:19.336" v="126" actId="20577"/>
          <ac:spMkLst>
            <pc:docMk/>
            <pc:sldMk cId="309715911" sldId="263"/>
            <ac:spMk id="12" creationId="{8DD1097A-C11D-3C6A-0E9B-E8134863F3D7}"/>
          </ac:spMkLst>
        </pc:spChg>
        <pc:grpChg chg="mod">
          <ac:chgData name="Howard Spencer" userId="cc2e1cadd21c3126" providerId="LiveId" clId="{9C7D626E-6057-41E1-ACFA-ADED711F72C3}" dt="2024-10-25T20:28:23.084" v="33" actId="14100"/>
          <ac:grpSpMkLst>
            <pc:docMk/>
            <pc:sldMk cId="309715911" sldId="263"/>
            <ac:grpSpMk id="7" creationId="{D19B3F03-9F03-4797-0642-42058A8EF1D7}"/>
          </ac:grpSpMkLst>
        </pc:grpChg>
        <pc:picChg chg="mod">
          <ac:chgData name="Howard Spencer" userId="cc2e1cadd21c3126" providerId="LiveId" clId="{9C7D626E-6057-41E1-ACFA-ADED711F72C3}" dt="2024-10-25T20:28:23.084" v="33" actId="14100"/>
          <ac:picMkLst>
            <pc:docMk/>
            <pc:sldMk cId="309715911" sldId="263"/>
            <ac:picMk id="3" creationId="{4B7CFED2-0D61-D7F7-82F2-361499101F4D}"/>
          </ac:picMkLst>
        </pc:picChg>
      </pc:sldChg>
      <pc:sldChg chg="addSp modSp mod">
        <pc:chgData name="Howard Spencer" userId="cc2e1cadd21c3126" providerId="LiveId" clId="{9C7D626E-6057-41E1-ACFA-ADED711F72C3}" dt="2024-10-25T21:22:03.970" v="693" actId="113"/>
        <pc:sldMkLst>
          <pc:docMk/>
          <pc:sldMk cId="1967106913" sldId="265"/>
        </pc:sldMkLst>
        <pc:spChg chg="add mod">
          <ac:chgData name="Howard Spencer" userId="cc2e1cadd21c3126" providerId="LiveId" clId="{9C7D626E-6057-41E1-ACFA-ADED711F72C3}" dt="2024-10-25T21:22:03.970" v="693" actId="113"/>
          <ac:spMkLst>
            <pc:docMk/>
            <pc:sldMk cId="1967106913" sldId="265"/>
            <ac:spMk id="2" creationId="{03479FA4-8AE0-385A-DA0A-A110ACE30C52}"/>
          </ac:spMkLst>
        </pc:spChg>
        <pc:spChg chg="add mod">
          <ac:chgData name="Howard Spencer" userId="cc2e1cadd21c3126" providerId="LiveId" clId="{9C7D626E-6057-41E1-ACFA-ADED711F72C3}" dt="2024-10-25T21:19:52.679" v="677" actId="1036"/>
          <ac:spMkLst>
            <pc:docMk/>
            <pc:sldMk cId="1967106913" sldId="265"/>
            <ac:spMk id="3" creationId="{1FBCA513-7B2D-0D47-85EF-340C4D1ACB6A}"/>
          </ac:spMkLst>
        </pc:spChg>
        <pc:spChg chg="mod">
          <ac:chgData name="Howard Spencer" userId="cc2e1cadd21c3126" providerId="LiveId" clId="{9C7D626E-6057-41E1-ACFA-ADED711F72C3}" dt="2024-10-25T21:18:58.885" v="637" actId="1037"/>
          <ac:spMkLst>
            <pc:docMk/>
            <pc:sldMk cId="1967106913" sldId="265"/>
            <ac:spMk id="5" creationId="{9AA7D8B7-D569-03DD-A29A-DB463EA3836B}"/>
          </ac:spMkLst>
        </pc:spChg>
        <pc:spChg chg="mod">
          <ac:chgData name="Howard Spencer" userId="cc2e1cadd21c3126" providerId="LiveId" clId="{9C7D626E-6057-41E1-ACFA-ADED711F72C3}" dt="2024-10-25T21:18:49.244" v="609" actId="1036"/>
          <ac:spMkLst>
            <pc:docMk/>
            <pc:sldMk cId="1967106913" sldId="265"/>
            <ac:spMk id="6" creationId="{B41F498E-8F08-0C05-E0F1-0935D916D24F}"/>
          </ac:spMkLst>
        </pc:spChg>
        <pc:spChg chg="mod">
          <ac:chgData name="Howard Spencer" userId="cc2e1cadd21c3126" providerId="LiveId" clId="{9C7D626E-6057-41E1-ACFA-ADED711F72C3}" dt="2024-10-25T21:19:18.160" v="660" actId="207"/>
          <ac:spMkLst>
            <pc:docMk/>
            <pc:sldMk cId="1967106913" sldId="265"/>
            <ac:spMk id="7" creationId="{A2211175-C3D8-E589-85CC-A16505AE42A8}"/>
          </ac:spMkLst>
        </pc:spChg>
        <pc:spChg chg="mod">
          <ac:chgData name="Howard Spencer" userId="cc2e1cadd21c3126" providerId="LiveId" clId="{9C7D626E-6057-41E1-ACFA-ADED711F72C3}" dt="2024-10-25T21:20:06.499" v="679" actId="14100"/>
          <ac:spMkLst>
            <pc:docMk/>
            <pc:sldMk cId="1967106913" sldId="265"/>
            <ac:spMk id="8" creationId="{BA06AD6F-54A7-FD5E-63D8-78318CE70FA9}"/>
          </ac:spMkLst>
        </pc:spChg>
        <pc:picChg chg="add mod">
          <ac:chgData name="Howard Spencer" userId="cc2e1cadd21c3126" providerId="LiveId" clId="{9C7D626E-6057-41E1-ACFA-ADED711F72C3}" dt="2024-10-25T21:21:27.366" v="691" actId="14100"/>
          <ac:picMkLst>
            <pc:docMk/>
            <pc:sldMk cId="1967106913" sldId="265"/>
            <ac:picMk id="1026" creationId="{A96249F0-71DA-E897-C30F-4D1FB59DE42D}"/>
          </ac:picMkLst>
        </pc:picChg>
      </pc:sldChg>
      <pc:sldChg chg="modSp mod modNotes">
        <pc:chgData name="Howard Spencer" userId="cc2e1cadd21c3126" providerId="LiveId" clId="{9C7D626E-6057-41E1-ACFA-ADED711F72C3}" dt="2024-10-25T21:26:58.014" v="723" actId="20577"/>
        <pc:sldMkLst>
          <pc:docMk/>
          <pc:sldMk cId="720297842" sldId="266"/>
        </pc:sldMkLst>
        <pc:spChg chg="mod">
          <ac:chgData name="Howard Spencer" userId="cc2e1cadd21c3126" providerId="LiveId" clId="{9C7D626E-6057-41E1-ACFA-ADED711F72C3}" dt="2024-10-25T21:26:58.014" v="723" actId="20577"/>
          <ac:spMkLst>
            <pc:docMk/>
            <pc:sldMk cId="720297842" sldId="266"/>
            <ac:spMk id="3" creationId="{5E0AEED5-0AD1-70D2-E2F0-E2EF27695ECB}"/>
          </ac:spMkLst>
        </pc:spChg>
      </pc:sldChg>
      <pc:sldChg chg="addSp modSp mod modAnim">
        <pc:chgData name="Howard Spencer" userId="cc2e1cadd21c3126" providerId="LiveId" clId="{9C7D626E-6057-41E1-ACFA-ADED711F72C3}" dt="2024-10-25T20:44:02.215" v="260" actId="14100"/>
        <pc:sldMkLst>
          <pc:docMk/>
          <pc:sldMk cId="1130212643" sldId="268"/>
        </pc:sldMkLst>
        <pc:spChg chg="mod">
          <ac:chgData name="Howard Spencer" userId="cc2e1cadd21c3126" providerId="LiveId" clId="{9C7D626E-6057-41E1-ACFA-ADED711F72C3}" dt="2024-10-25T20:43:46.965" v="259" actId="164"/>
          <ac:spMkLst>
            <pc:docMk/>
            <pc:sldMk cId="1130212643" sldId="268"/>
            <ac:spMk id="10" creationId="{49E8A090-F6F5-350C-7052-D96CC7E7D4B8}"/>
          </ac:spMkLst>
        </pc:spChg>
        <pc:spChg chg="mod">
          <ac:chgData name="Howard Spencer" userId="cc2e1cadd21c3126" providerId="LiveId" clId="{9C7D626E-6057-41E1-ACFA-ADED711F72C3}" dt="2024-10-25T20:43:46.965" v="259" actId="164"/>
          <ac:spMkLst>
            <pc:docMk/>
            <pc:sldMk cId="1130212643" sldId="268"/>
            <ac:spMk id="14" creationId="{12A490FD-07B5-5883-EF40-E30096CA9753}"/>
          </ac:spMkLst>
        </pc:spChg>
        <pc:grpChg chg="mod">
          <ac:chgData name="Howard Spencer" userId="cc2e1cadd21c3126" providerId="LiveId" clId="{9C7D626E-6057-41E1-ACFA-ADED711F72C3}" dt="2024-10-25T20:42:06.378" v="188" actId="14100"/>
          <ac:grpSpMkLst>
            <pc:docMk/>
            <pc:sldMk cId="1130212643" sldId="268"/>
            <ac:grpSpMk id="13" creationId="{A73790BF-DADB-70EE-B17D-96F78A359054}"/>
          </ac:grpSpMkLst>
        </pc:grpChg>
        <pc:grpChg chg="add mod">
          <ac:chgData name="Howard Spencer" userId="cc2e1cadd21c3126" providerId="LiveId" clId="{9C7D626E-6057-41E1-ACFA-ADED711F72C3}" dt="2024-10-25T20:43:46.965" v="259" actId="164"/>
          <ac:grpSpMkLst>
            <pc:docMk/>
            <pc:sldMk cId="1130212643" sldId="268"/>
            <ac:grpSpMk id="15" creationId="{000FB631-39FB-ADD7-19FC-42E585272FFD}"/>
          </ac:grpSpMkLst>
        </pc:grpChg>
        <pc:picChg chg="mod">
          <ac:chgData name="Howard Spencer" userId="cc2e1cadd21c3126" providerId="LiveId" clId="{9C7D626E-6057-41E1-ACFA-ADED711F72C3}" dt="2024-10-25T20:44:02.215" v="260" actId="14100"/>
          <ac:picMkLst>
            <pc:docMk/>
            <pc:sldMk cId="1130212643" sldId="268"/>
            <ac:picMk id="31" creationId="{BCA45503-FA97-37E1-7CC4-AAE19DA20FB4}"/>
          </ac:picMkLst>
        </pc:picChg>
      </pc:sldChg>
      <pc:sldChg chg="modSp mod">
        <pc:chgData name="Howard Spencer" userId="cc2e1cadd21c3126" providerId="LiveId" clId="{9C7D626E-6057-41E1-ACFA-ADED711F72C3}" dt="2024-10-25T21:25:39.111" v="710" actId="14100"/>
        <pc:sldMkLst>
          <pc:docMk/>
          <pc:sldMk cId="3937971461" sldId="270"/>
        </pc:sldMkLst>
        <pc:spChg chg="mod">
          <ac:chgData name="Howard Spencer" userId="cc2e1cadd21c3126" providerId="LiveId" clId="{9C7D626E-6057-41E1-ACFA-ADED711F72C3}" dt="2024-10-25T21:23:01.925" v="696" actId="403"/>
          <ac:spMkLst>
            <pc:docMk/>
            <pc:sldMk cId="3937971461" sldId="270"/>
            <ac:spMk id="2" creationId="{05891612-D0DE-EABF-6D38-65AB0B1EA22D}"/>
          </ac:spMkLst>
        </pc:spChg>
        <pc:spChg chg="mod ord">
          <ac:chgData name="Howard Spencer" userId="cc2e1cadd21c3126" providerId="LiveId" clId="{9C7D626E-6057-41E1-ACFA-ADED711F72C3}" dt="2024-10-25T21:24:51.210" v="707" actId="6549"/>
          <ac:spMkLst>
            <pc:docMk/>
            <pc:sldMk cId="3937971461" sldId="270"/>
            <ac:spMk id="3" creationId="{41A7FE99-EB5C-E057-ED3D-CC94E00D6E2C}"/>
          </ac:spMkLst>
        </pc:spChg>
        <pc:spChg chg="mod">
          <ac:chgData name="Howard Spencer" userId="cc2e1cadd21c3126" providerId="LiveId" clId="{9C7D626E-6057-41E1-ACFA-ADED711F72C3}" dt="2024-10-25T21:25:39.111" v="710" actId="14100"/>
          <ac:spMkLst>
            <pc:docMk/>
            <pc:sldMk cId="3937971461" sldId="270"/>
            <ac:spMk id="6" creationId="{6DF918A3-6B77-76A9-44EA-2E18EF0CED70}"/>
          </ac:spMkLst>
        </pc:spChg>
        <pc:spChg chg="mod">
          <ac:chgData name="Howard Spencer" userId="cc2e1cadd21c3126" providerId="LiveId" clId="{9C7D626E-6057-41E1-ACFA-ADED711F72C3}" dt="2024-10-25T21:25:39.111" v="710" actId="14100"/>
          <ac:spMkLst>
            <pc:docMk/>
            <pc:sldMk cId="3937971461" sldId="270"/>
            <ac:spMk id="7" creationId="{DF19D67A-764D-F56C-AF39-81635EB1CBC9}"/>
          </ac:spMkLst>
        </pc:spChg>
        <pc:grpChg chg="mod">
          <ac:chgData name="Howard Spencer" userId="cc2e1cadd21c3126" providerId="LiveId" clId="{9C7D626E-6057-41E1-ACFA-ADED711F72C3}" dt="2024-10-25T21:25:39.111" v="710" actId="14100"/>
          <ac:grpSpMkLst>
            <pc:docMk/>
            <pc:sldMk cId="3937971461" sldId="270"/>
            <ac:grpSpMk id="11" creationId="{CADA2954-40BD-A406-8AC4-3FED155102F5}"/>
          </ac:grpSpMkLst>
        </pc:grpChg>
        <pc:picChg chg="mod">
          <ac:chgData name="Howard Spencer" userId="cc2e1cadd21c3126" providerId="LiveId" clId="{9C7D626E-6057-41E1-ACFA-ADED711F72C3}" dt="2024-10-25T21:25:39.111" v="710" actId="14100"/>
          <ac:picMkLst>
            <pc:docMk/>
            <pc:sldMk cId="3937971461" sldId="270"/>
            <ac:picMk id="1026" creationId="{12E5A687-AE66-CAC9-D2BD-8803E86A9BA9}"/>
          </ac:picMkLst>
        </pc:picChg>
      </pc:sldChg>
    </pc:docChg>
  </pc:docChgLst>
  <pc:docChgLst>
    <pc:chgData name="Howard Spencer" userId="cc2e1cadd21c3126" providerId="LiveId" clId="{F1F4FC01-DE4A-42AF-B4BD-706CD9B77F7C}"/>
    <pc:docChg chg="custSel modSld">
      <pc:chgData name="Howard Spencer" userId="cc2e1cadd21c3126" providerId="LiveId" clId="{F1F4FC01-DE4A-42AF-B4BD-706CD9B77F7C}" dt="2024-08-11T00:08:36.794" v="6" actId="20577"/>
      <pc:docMkLst>
        <pc:docMk/>
      </pc:docMkLst>
      <pc:sldChg chg="modNotes">
        <pc:chgData name="Howard Spencer" userId="cc2e1cadd21c3126" providerId="LiveId" clId="{F1F4FC01-DE4A-42AF-B4BD-706CD9B77F7C}" dt="2024-08-11T00:08:36.794" v="6" actId="20577"/>
        <pc:sldMkLst>
          <pc:docMk/>
          <pc:sldMk cId="430789448" sldId="259"/>
        </pc:sldMkLst>
      </pc:sldChg>
      <pc:sldChg chg="modSp mod">
        <pc:chgData name="Howard Spencer" userId="cc2e1cadd21c3126" providerId="LiveId" clId="{F1F4FC01-DE4A-42AF-B4BD-706CD9B77F7C}" dt="2024-08-11T00:00:58.729" v="5" actId="20577"/>
        <pc:sldMkLst>
          <pc:docMk/>
          <pc:sldMk cId="237450475" sldId="264"/>
        </pc:sldMkLst>
        <pc:spChg chg="mod">
          <ac:chgData name="Howard Spencer" userId="cc2e1cadd21c3126" providerId="LiveId" clId="{F1F4FC01-DE4A-42AF-B4BD-706CD9B77F7C}" dt="2024-08-11T00:00:58.729" v="5" actId="20577"/>
          <ac:spMkLst>
            <pc:docMk/>
            <pc:sldMk cId="237450475" sldId="264"/>
            <ac:spMk id="9" creationId="{3B206861-6B58-A96B-DE41-A5034988004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2D5B72-8FEB-470A-9B0A-B4D3A36164E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9CC699AF-9DA6-4AAF-84DC-43287A5849F0}">
      <dgm:prSet custT="1"/>
      <dgm:spPr/>
      <dgm:t>
        <a:bodyPr/>
        <a:lstStyle/>
        <a:p>
          <a:r>
            <a:rPr lang="en-US" sz="1400" b="0" i="0" dirty="0">
              <a:solidFill>
                <a:srgbClr val="002060"/>
              </a:solidFill>
              <a:latin typeface="Arial" panose="020B0604020202020204" pitchFamily="34" charset="0"/>
              <a:cs typeface="Arial" panose="020B0604020202020204" pitchFamily="34" charset="0"/>
            </a:rPr>
            <a:t>A one-story windowless building of bricks and metalwork, the plant's basic structure dates to the early 20th century.</a:t>
          </a:r>
          <a:endParaRPr lang="en-US" sz="1400" dirty="0">
            <a:solidFill>
              <a:srgbClr val="002060"/>
            </a:solidFill>
            <a:latin typeface="Arial" panose="020B0604020202020204" pitchFamily="34" charset="0"/>
            <a:cs typeface="Arial" panose="020B0604020202020204" pitchFamily="34" charset="0"/>
          </a:endParaRPr>
        </a:p>
      </dgm:t>
    </dgm:pt>
    <dgm:pt modelId="{4A5E5B8E-3C21-454B-98F2-E9ABCAD4E29D}" type="parTrans" cxnId="{0E49FED5-4DB1-47E5-8674-476E2E39C9AE}">
      <dgm:prSet/>
      <dgm:spPr/>
      <dgm:t>
        <a:bodyPr/>
        <a:lstStyle/>
        <a:p>
          <a:endParaRPr lang="en-US"/>
        </a:p>
      </dgm:t>
    </dgm:pt>
    <dgm:pt modelId="{0AE918D0-3A77-4558-AC76-51790A71BEB0}" type="sibTrans" cxnId="{0E49FED5-4DB1-47E5-8674-476E2E39C9AE}">
      <dgm:prSet/>
      <dgm:spPr/>
      <dgm:t>
        <a:bodyPr/>
        <a:lstStyle/>
        <a:p>
          <a:endParaRPr lang="en-US"/>
        </a:p>
      </dgm:t>
    </dgm:pt>
    <dgm:pt modelId="{4020698D-4B56-42CD-8A05-2FC12CE4AAB9}">
      <dgm:prSet custT="1"/>
      <dgm:spPr/>
      <dgm:t>
        <a:bodyPr/>
        <a:lstStyle/>
        <a:p>
          <a:r>
            <a:rPr lang="en-US" sz="1400" b="0" i="0" dirty="0">
              <a:solidFill>
                <a:srgbClr val="002060"/>
              </a:solidFill>
              <a:latin typeface="Arial" panose="020B0604020202020204" pitchFamily="34" charset="0"/>
              <a:cs typeface="Arial" panose="020B0604020202020204" pitchFamily="34" charset="0"/>
            </a:rPr>
            <a:t>Of the plant's </a:t>
          </a:r>
          <a:r>
            <a:rPr lang="en-US" sz="1400" b="1" i="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nine</a:t>
          </a:r>
          <a:r>
            <a:rPr lang="en-US" sz="1400" b="0" i="0" dirty="0">
              <a:solidFill>
                <a:srgbClr val="002060"/>
              </a:solidFill>
              <a:latin typeface="Arial" panose="020B0604020202020204" pitchFamily="34" charset="0"/>
              <a:cs typeface="Arial" panose="020B0604020202020204" pitchFamily="34" charset="0"/>
            </a:rPr>
            <a:t> exterior doors, </a:t>
          </a:r>
          <a:r>
            <a:rPr lang="en-US" sz="1400" b="1" i="0" dirty="0">
              <a:solidFill>
                <a:srgbClr val="FF0000"/>
              </a:solidFill>
              <a:latin typeface="Arial" panose="020B0604020202020204" pitchFamily="34" charset="0"/>
              <a:cs typeface="Arial" panose="020B0604020202020204" pitchFamily="34" charset="0"/>
            </a:rPr>
            <a:t>seven</a:t>
          </a:r>
          <a:r>
            <a:rPr lang="en-US" sz="1400" b="0" i="0" dirty="0">
              <a:solidFill>
                <a:srgbClr val="002060"/>
              </a:solidFill>
              <a:latin typeface="Arial" panose="020B0604020202020204" pitchFamily="34" charset="0"/>
              <a:cs typeface="Arial" panose="020B0604020202020204" pitchFamily="34" charset="0"/>
            </a:rPr>
            <a:t> were locked or obstructed 2 from the </a:t>
          </a:r>
          <a:r>
            <a:rPr lang="en-US" sz="1400" b="1" i="0" dirty="0">
              <a:solidFill>
                <a:srgbClr val="002060"/>
              </a:solidFill>
              <a:latin typeface="Arial" panose="020B0604020202020204" pitchFamily="34" charset="0"/>
              <a:cs typeface="Arial" panose="020B0604020202020204" pitchFamily="34" charset="0"/>
            </a:rPr>
            <a:t>outside</a:t>
          </a:r>
          <a:r>
            <a:rPr lang="en-US" sz="1400" b="0" i="0" dirty="0">
              <a:solidFill>
                <a:srgbClr val="002060"/>
              </a:solidFill>
              <a:latin typeface="Arial" panose="020B0604020202020204" pitchFamily="34" charset="0"/>
              <a:cs typeface="Arial" panose="020B0604020202020204" pitchFamily="34" charset="0"/>
            </a:rPr>
            <a:t>, including a padlocked door marked "</a:t>
          </a:r>
          <a:r>
            <a:rPr lang="en-US" sz="1400" b="0" i="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Fire Exit Do Not Block". </a:t>
          </a:r>
          <a:endParaRPr lang="en-US" sz="1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08B8064-CAC6-4835-88BC-E21D47878D49}" type="parTrans" cxnId="{5EA8C6B4-DD8B-46DF-A4EB-A97AB5582EEE}">
      <dgm:prSet/>
      <dgm:spPr/>
      <dgm:t>
        <a:bodyPr/>
        <a:lstStyle/>
        <a:p>
          <a:endParaRPr lang="en-US"/>
        </a:p>
      </dgm:t>
    </dgm:pt>
    <dgm:pt modelId="{816CF516-520F-484B-BF14-D565326BDBE5}" type="sibTrans" cxnId="{5EA8C6B4-DD8B-46DF-A4EB-A97AB5582EEE}">
      <dgm:prSet/>
      <dgm:spPr/>
      <dgm:t>
        <a:bodyPr/>
        <a:lstStyle/>
        <a:p>
          <a:endParaRPr lang="en-US"/>
        </a:p>
      </dgm:t>
    </dgm:pt>
    <dgm:pt modelId="{4440042D-7E7B-418B-B04E-2BDAECF9348E}">
      <dgm:prSet/>
      <dgm:spPr/>
      <dgm:t>
        <a:bodyPr/>
        <a:lstStyle/>
        <a:p>
          <a:r>
            <a:rPr lang="en-US" dirty="0">
              <a:solidFill>
                <a:srgbClr val="002060"/>
              </a:solidFill>
              <a:latin typeface="Arial" panose="020B0604020202020204" pitchFamily="34" charset="0"/>
              <a:cs typeface="Arial" panose="020B0604020202020204" pitchFamily="34" charset="0"/>
            </a:rPr>
            <a:t>There was </a:t>
          </a:r>
          <a:r>
            <a:rPr lang="en-US" b="1" dirty="0">
              <a:solidFill>
                <a:srgbClr val="002060"/>
              </a:solidFill>
              <a:latin typeface="Arial" panose="020B0604020202020204" pitchFamily="34" charset="0"/>
              <a:cs typeface="Arial" panose="020B0604020202020204" pitchFamily="34" charset="0"/>
            </a:rPr>
            <a:t>no</a:t>
          </a:r>
          <a:r>
            <a:rPr lang="en-US" dirty="0">
              <a:solidFill>
                <a:srgbClr val="002060"/>
              </a:solidFill>
              <a:latin typeface="Arial" panose="020B0604020202020204" pitchFamily="34" charset="0"/>
              <a:cs typeface="Arial" panose="020B0604020202020204" pitchFamily="34" charset="0"/>
            </a:rPr>
            <a:t> fire alarm system, or evacuation plan or </a:t>
          </a:r>
          <a:r>
            <a:rPr lang="en-US"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working sprinkler system</a:t>
          </a:r>
        </a:p>
      </dgm:t>
    </dgm:pt>
    <dgm:pt modelId="{5DE5DB3A-B47A-4000-9DDE-021A85577474}" type="parTrans" cxnId="{5E34DF8A-9921-408F-863A-0671C69A2BC7}">
      <dgm:prSet/>
      <dgm:spPr/>
      <dgm:t>
        <a:bodyPr/>
        <a:lstStyle/>
        <a:p>
          <a:endParaRPr lang="en-US"/>
        </a:p>
      </dgm:t>
    </dgm:pt>
    <dgm:pt modelId="{5EF90456-B22A-4B8D-910A-58C9AFDC4B35}" type="sibTrans" cxnId="{5E34DF8A-9921-408F-863A-0671C69A2BC7}">
      <dgm:prSet/>
      <dgm:spPr/>
      <dgm:t>
        <a:bodyPr/>
        <a:lstStyle/>
        <a:p>
          <a:endParaRPr lang="en-US"/>
        </a:p>
      </dgm:t>
    </dgm:pt>
    <dgm:pt modelId="{84BEA593-7619-446D-930B-375A1720C04A}" type="pres">
      <dgm:prSet presAssocID="{C12D5B72-8FEB-470A-9B0A-B4D3A36164E3}" presName="outerComposite" presStyleCnt="0">
        <dgm:presLayoutVars>
          <dgm:chMax val="5"/>
          <dgm:dir/>
          <dgm:resizeHandles val="exact"/>
        </dgm:presLayoutVars>
      </dgm:prSet>
      <dgm:spPr/>
    </dgm:pt>
    <dgm:pt modelId="{8F1DAC67-B638-47A1-8B51-3550FD2EBA3A}" type="pres">
      <dgm:prSet presAssocID="{C12D5B72-8FEB-470A-9B0A-B4D3A36164E3}" presName="dummyMaxCanvas" presStyleCnt="0">
        <dgm:presLayoutVars/>
      </dgm:prSet>
      <dgm:spPr/>
    </dgm:pt>
    <dgm:pt modelId="{88CFA638-B821-4E70-A0B2-8E5C71859DA4}" type="pres">
      <dgm:prSet presAssocID="{C12D5B72-8FEB-470A-9B0A-B4D3A36164E3}" presName="ThreeNodes_1" presStyleLbl="node1" presStyleIdx="0" presStyleCnt="3">
        <dgm:presLayoutVars>
          <dgm:bulletEnabled val="1"/>
        </dgm:presLayoutVars>
      </dgm:prSet>
      <dgm:spPr/>
    </dgm:pt>
    <dgm:pt modelId="{2A1B7122-B071-4978-A41B-6204E35654F8}" type="pres">
      <dgm:prSet presAssocID="{C12D5B72-8FEB-470A-9B0A-B4D3A36164E3}" presName="ThreeNodes_2" presStyleLbl="node1" presStyleIdx="1" presStyleCnt="3" custScaleX="87273">
        <dgm:presLayoutVars>
          <dgm:bulletEnabled val="1"/>
        </dgm:presLayoutVars>
      </dgm:prSet>
      <dgm:spPr/>
    </dgm:pt>
    <dgm:pt modelId="{5FB1759A-3FDF-4217-BB6B-983E8C98166B}" type="pres">
      <dgm:prSet presAssocID="{C12D5B72-8FEB-470A-9B0A-B4D3A36164E3}" presName="ThreeNodes_3" presStyleLbl="node1" presStyleIdx="2" presStyleCnt="3" custScaleX="86623" custLinFactNeighborX="-990" custLinFactNeighborY="926">
        <dgm:presLayoutVars>
          <dgm:bulletEnabled val="1"/>
        </dgm:presLayoutVars>
      </dgm:prSet>
      <dgm:spPr/>
    </dgm:pt>
    <dgm:pt modelId="{A06EBB8A-04F6-4116-9C18-3429029D4B89}" type="pres">
      <dgm:prSet presAssocID="{C12D5B72-8FEB-470A-9B0A-B4D3A36164E3}" presName="ThreeConn_1-2" presStyleLbl="fgAccFollowNode1" presStyleIdx="0" presStyleCnt="2">
        <dgm:presLayoutVars>
          <dgm:bulletEnabled val="1"/>
        </dgm:presLayoutVars>
      </dgm:prSet>
      <dgm:spPr/>
    </dgm:pt>
    <dgm:pt modelId="{082F2266-6B8E-44DE-B2C5-A8A8D38ED891}" type="pres">
      <dgm:prSet presAssocID="{C12D5B72-8FEB-470A-9B0A-B4D3A36164E3}" presName="ThreeConn_2-3" presStyleLbl="fgAccFollowNode1" presStyleIdx="1" presStyleCnt="2">
        <dgm:presLayoutVars>
          <dgm:bulletEnabled val="1"/>
        </dgm:presLayoutVars>
      </dgm:prSet>
      <dgm:spPr/>
    </dgm:pt>
    <dgm:pt modelId="{4D5EF410-7C32-44F1-A159-236D773D5F8E}" type="pres">
      <dgm:prSet presAssocID="{C12D5B72-8FEB-470A-9B0A-B4D3A36164E3}" presName="ThreeNodes_1_text" presStyleLbl="node1" presStyleIdx="2" presStyleCnt="3">
        <dgm:presLayoutVars>
          <dgm:bulletEnabled val="1"/>
        </dgm:presLayoutVars>
      </dgm:prSet>
      <dgm:spPr/>
    </dgm:pt>
    <dgm:pt modelId="{00FA348A-C203-4689-92CE-CEEADAB28454}" type="pres">
      <dgm:prSet presAssocID="{C12D5B72-8FEB-470A-9B0A-B4D3A36164E3}" presName="ThreeNodes_2_text" presStyleLbl="node1" presStyleIdx="2" presStyleCnt="3">
        <dgm:presLayoutVars>
          <dgm:bulletEnabled val="1"/>
        </dgm:presLayoutVars>
      </dgm:prSet>
      <dgm:spPr/>
    </dgm:pt>
    <dgm:pt modelId="{79567CF1-0593-4EF3-821E-43058BB59CBC}" type="pres">
      <dgm:prSet presAssocID="{C12D5B72-8FEB-470A-9B0A-B4D3A36164E3}" presName="ThreeNodes_3_text" presStyleLbl="node1" presStyleIdx="2" presStyleCnt="3">
        <dgm:presLayoutVars>
          <dgm:bulletEnabled val="1"/>
        </dgm:presLayoutVars>
      </dgm:prSet>
      <dgm:spPr/>
    </dgm:pt>
  </dgm:ptLst>
  <dgm:cxnLst>
    <dgm:cxn modelId="{4B44592E-4A85-489C-849F-18BD94297ED3}" type="presOf" srcId="{4020698D-4B56-42CD-8A05-2FC12CE4AAB9}" destId="{2A1B7122-B071-4978-A41B-6204E35654F8}" srcOrd="0" destOrd="0" presId="urn:microsoft.com/office/officeart/2005/8/layout/vProcess5"/>
    <dgm:cxn modelId="{D02F6F34-38FB-4787-89AC-BA09FA06121D}" type="presOf" srcId="{4020698D-4B56-42CD-8A05-2FC12CE4AAB9}" destId="{00FA348A-C203-4689-92CE-CEEADAB28454}" srcOrd="1" destOrd="0" presId="urn:microsoft.com/office/officeart/2005/8/layout/vProcess5"/>
    <dgm:cxn modelId="{2E395441-8111-458B-A0CF-844F3B7132F7}" type="presOf" srcId="{816CF516-520F-484B-BF14-D565326BDBE5}" destId="{082F2266-6B8E-44DE-B2C5-A8A8D38ED891}" srcOrd="0" destOrd="0" presId="urn:microsoft.com/office/officeart/2005/8/layout/vProcess5"/>
    <dgm:cxn modelId="{98050E4B-E80D-46BF-939A-D4C4BED8001F}" type="presOf" srcId="{9CC699AF-9DA6-4AAF-84DC-43287A5849F0}" destId="{88CFA638-B821-4E70-A0B2-8E5C71859DA4}" srcOrd="0" destOrd="0" presId="urn:microsoft.com/office/officeart/2005/8/layout/vProcess5"/>
    <dgm:cxn modelId="{6F5FDC7C-64BA-442E-9AB6-2DD2468E5299}" type="presOf" srcId="{4440042D-7E7B-418B-B04E-2BDAECF9348E}" destId="{79567CF1-0593-4EF3-821E-43058BB59CBC}" srcOrd="1" destOrd="0" presId="urn:microsoft.com/office/officeart/2005/8/layout/vProcess5"/>
    <dgm:cxn modelId="{5E34DF8A-9921-408F-863A-0671C69A2BC7}" srcId="{C12D5B72-8FEB-470A-9B0A-B4D3A36164E3}" destId="{4440042D-7E7B-418B-B04E-2BDAECF9348E}" srcOrd="2" destOrd="0" parTransId="{5DE5DB3A-B47A-4000-9DDE-021A85577474}" sibTransId="{5EF90456-B22A-4B8D-910A-58C9AFDC4B35}"/>
    <dgm:cxn modelId="{49F86EAA-5D60-4F5E-80CC-FD1697016360}" type="presOf" srcId="{C12D5B72-8FEB-470A-9B0A-B4D3A36164E3}" destId="{84BEA593-7619-446D-930B-375A1720C04A}" srcOrd="0" destOrd="0" presId="urn:microsoft.com/office/officeart/2005/8/layout/vProcess5"/>
    <dgm:cxn modelId="{5EA8C6B4-DD8B-46DF-A4EB-A97AB5582EEE}" srcId="{C12D5B72-8FEB-470A-9B0A-B4D3A36164E3}" destId="{4020698D-4B56-42CD-8A05-2FC12CE4AAB9}" srcOrd="1" destOrd="0" parTransId="{808B8064-CAC6-4835-88BC-E21D47878D49}" sibTransId="{816CF516-520F-484B-BF14-D565326BDBE5}"/>
    <dgm:cxn modelId="{0E49FED5-4DB1-47E5-8674-476E2E39C9AE}" srcId="{C12D5B72-8FEB-470A-9B0A-B4D3A36164E3}" destId="{9CC699AF-9DA6-4AAF-84DC-43287A5849F0}" srcOrd="0" destOrd="0" parTransId="{4A5E5B8E-3C21-454B-98F2-E9ABCAD4E29D}" sibTransId="{0AE918D0-3A77-4558-AC76-51790A71BEB0}"/>
    <dgm:cxn modelId="{D3BDF1D8-B0D0-4953-B6A4-FEDAC6DE4660}" type="presOf" srcId="{9CC699AF-9DA6-4AAF-84DC-43287A5849F0}" destId="{4D5EF410-7C32-44F1-A159-236D773D5F8E}" srcOrd="1" destOrd="0" presId="urn:microsoft.com/office/officeart/2005/8/layout/vProcess5"/>
    <dgm:cxn modelId="{357A3EE6-A065-411B-8F5D-8D1D1E08F0A6}" type="presOf" srcId="{4440042D-7E7B-418B-B04E-2BDAECF9348E}" destId="{5FB1759A-3FDF-4217-BB6B-983E8C98166B}" srcOrd="0" destOrd="0" presId="urn:microsoft.com/office/officeart/2005/8/layout/vProcess5"/>
    <dgm:cxn modelId="{64DE31F1-3443-47A2-BDD2-39FC5F21C6D8}" type="presOf" srcId="{0AE918D0-3A77-4558-AC76-51790A71BEB0}" destId="{A06EBB8A-04F6-4116-9C18-3429029D4B89}" srcOrd="0" destOrd="0" presId="urn:microsoft.com/office/officeart/2005/8/layout/vProcess5"/>
    <dgm:cxn modelId="{155A1304-D751-4AE3-A0FE-949E55930CD2}" type="presParOf" srcId="{84BEA593-7619-446D-930B-375A1720C04A}" destId="{8F1DAC67-B638-47A1-8B51-3550FD2EBA3A}" srcOrd="0" destOrd="0" presId="urn:microsoft.com/office/officeart/2005/8/layout/vProcess5"/>
    <dgm:cxn modelId="{1ADA8E7D-1345-44FB-861F-5019C527AA11}" type="presParOf" srcId="{84BEA593-7619-446D-930B-375A1720C04A}" destId="{88CFA638-B821-4E70-A0B2-8E5C71859DA4}" srcOrd="1" destOrd="0" presId="urn:microsoft.com/office/officeart/2005/8/layout/vProcess5"/>
    <dgm:cxn modelId="{710C1194-1A7F-458F-9D6C-2551537BC179}" type="presParOf" srcId="{84BEA593-7619-446D-930B-375A1720C04A}" destId="{2A1B7122-B071-4978-A41B-6204E35654F8}" srcOrd="2" destOrd="0" presId="urn:microsoft.com/office/officeart/2005/8/layout/vProcess5"/>
    <dgm:cxn modelId="{B158C587-BA8A-4F09-B43A-F14A192033BB}" type="presParOf" srcId="{84BEA593-7619-446D-930B-375A1720C04A}" destId="{5FB1759A-3FDF-4217-BB6B-983E8C98166B}" srcOrd="3" destOrd="0" presId="urn:microsoft.com/office/officeart/2005/8/layout/vProcess5"/>
    <dgm:cxn modelId="{6E2B6CF9-83B9-4B36-B471-8BE5998CE9CF}" type="presParOf" srcId="{84BEA593-7619-446D-930B-375A1720C04A}" destId="{A06EBB8A-04F6-4116-9C18-3429029D4B89}" srcOrd="4" destOrd="0" presId="urn:microsoft.com/office/officeart/2005/8/layout/vProcess5"/>
    <dgm:cxn modelId="{910D47E2-66CA-4054-A531-838A5D8BD9F7}" type="presParOf" srcId="{84BEA593-7619-446D-930B-375A1720C04A}" destId="{082F2266-6B8E-44DE-B2C5-A8A8D38ED891}" srcOrd="5" destOrd="0" presId="urn:microsoft.com/office/officeart/2005/8/layout/vProcess5"/>
    <dgm:cxn modelId="{0AFEB1B4-772A-43FD-96E0-CB9C8D652802}" type="presParOf" srcId="{84BEA593-7619-446D-930B-375A1720C04A}" destId="{4D5EF410-7C32-44F1-A159-236D773D5F8E}" srcOrd="6" destOrd="0" presId="urn:microsoft.com/office/officeart/2005/8/layout/vProcess5"/>
    <dgm:cxn modelId="{795367DD-161C-4471-8DFD-A94AA49C82B0}" type="presParOf" srcId="{84BEA593-7619-446D-930B-375A1720C04A}" destId="{00FA348A-C203-4689-92CE-CEEADAB28454}" srcOrd="7" destOrd="0" presId="urn:microsoft.com/office/officeart/2005/8/layout/vProcess5"/>
    <dgm:cxn modelId="{E0D14D4E-3D4E-4FC5-9D97-7EA106A366AB}" type="presParOf" srcId="{84BEA593-7619-446D-930B-375A1720C04A}" destId="{79567CF1-0593-4EF3-821E-43058BB59CBC}"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FA638-B821-4E70-A0B2-8E5C71859DA4}">
      <dsp:nvSpPr>
        <dsp:cNvPr id="0" name=""/>
        <dsp:cNvSpPr/>
      </dsp:nvSpPr>
      <dsp:spPr>
        <a:xfrm>
          <a:off x="0" y="0"/>
          <a:ext cx="3848313" cy="13201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solidFill>
                <a:srgbClr val="002060"/>
              </a:solidFill>
              <a:latin typeface="Arial" panose="020B0604020202020204" pitchFamily="34" charset="0"/>
              <a:cs typeface="Arial" panose="020B0604020202020204" pitchFamily="34" charset="0"/>
            </a:rPr>
            <a:t>A one-story windowless building of bricks and metalwork, the plant's basic structure dates to the early 20th century.</a:t>
          </a:r>
          <a:endParaRPr lang="en-US" sz="1400" kern="1200" dirty="0">
            <a:solidFill>
              <a:srgbClr val="002060"/>
            </a:solidFill>
            <a:latin typeface="Arial" panose="020B0604020202020204" pitchFamily="34" charset="0"/>
            <a:cs typeface="Arial" panose="020B0604020202020204" pitchFamily="34" charset="0"/>
          </a:endParaRPr>
        </a:p>
      </dsp:txBody>
      <dsp:txXfrm>
        <a:off x="38666" y="38666"/>
        <a:ext cx="2423753" cy="1242833"/>
      </dsp:txXfrm>
    </dsp:sp>
    <dsp:sp modelId="{2A1B7122-B071-4978-A41B-6204E35654F8}">
      <dsp:nvSpPr>
        <dsp:cNvPr id="0" name=""/>
        <dsp:cNvSpPr/>
      </dsp:nvSpPr>
      <dsp:spPr>
        <a:xfrm>
          <a:off x="584444" y="1540192"/>
          <a:ext cx="3358538" cy="13201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solidFill>
                <a:srgbClr val="002060"/>
              </a:solidFill>
              <a:latin typeface="Arial" panose="020B0604020202020204" pitchFamily="34" charset="0"/>
              <a:cs typeface="Arial" panose="020B0604020202020204" pitchFamily="34" charset="0"/>
            </a:rPr>
            <a:t>Of the plant's </a:t>
          </a:r>
          <a:r>
            <a:rPr lang="en-US" sz="1400" b="1" i="0" kern="12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nine</a:t>
          </a:r>
          <a:r>
            <a:rPr lang="en-US" sz="1400" b="0" i="0" kern="1200" dirty="0">
              <a:solidFill>
                <a:srgbClr val="002060"/>
              </a:solidFill>
              <a:latin typeface="Arial" panose="020B0604020202020204" pitchFamily="34" charset="0"/>
              <a:cs typeface="Arial" panose="020B0604020202020204" pitchFamily="34" charset="0"/>
            </a:rPr>
            <a:t> exterior doors, </a:t>
          </a:r>
          <a:r>
            <a:rPr lang="en-US" sz="1400" b="1" i="0" kern="1200" dirty="0">
              <a:solidFill>
                <a:srgbClr val="FF0000"/>
              </a:solidFill>
              <a:latin typeface="Arial" panose="020B0604020202020204" pitchFamily="34" charset="0"/>
              <a:cs typeface="Arial" panose="020B0604020202020204" pitchFamily="34" charset="0"/>
            </a:rPr>
            <a:t>seven</a:t>
          </a:r>
          <a:r>
            <a:rPr lang="en-US" sz="1400" b="0" i="0" kern="1200" dirty="0">
              <a:solidFill>
                <a:srgbClr val="002060"/>
              </a:solidFill>
              <a:latin typeface="Arial" panose="020B0604020202020204" pitchFamily="34" charset="0"/>
              <a:cs typeface="Arial" panose="020B0604020202020204" pitchFamily="34" charset="0"/>
            </a:rPr>
            <a:t> were locked or obstructed 2 from the </a:t>
          </a:r>
          <a:r>
            <a:rPr lang="en-US" sz="1400" b="1" i="0" kern="1200" dirty="0">
              <a:solidFill>
                <a:srgbClr val="002060"/>
              </a:solidFill>
              <a:latin typeface="Arial" panose="020B0604020202020204" pitchFamily="34" charset="0"/>
              <a:cs typeface="Arial" panose="020B0604020202020204" pitchFamily="34" charset="0"/>
            </a:rPr>
            <a:t>outside</a:t>
          </a:r>
          <a:r>
            <a:rPr lang="en-US" sz="1400" b="0" i="0" kern="1200" dirty="0">
              <a:solidFill>
                <a:srgbClr val="002060"/>
              </a:solidFill>
              <a:latin typeface="Arial" panose="020B0604020202020204" pitchFamily="34" charset="0"/>
              <a:cs typeface="Arial" panose="020B0604020202020204" pitchFamily="34" charset="0"/>
            </a:rPr>
            <a:t>, including a padlocked door marked "</a:t>
          </a:r>
          <a:r>
            <a:rPr lang="en-US" sz="1400" b="0" i="0" kern="1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Fire Exit Do Not Block". </a:t>
          </a:r>
          <a:endParaRPr lang="en-US" sz="1400" kern="1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623110" y="1578858"/>
        <a:ext cx="2235969" cy="1242833"/>
      </dsp:txXfrm>
    </dsp:sp>
    <dsp:sp modelId="{5FB1759A-3FDF-4217-BB6B-983E8C98166B}">
      <dsp:nvSpPr>
        <dsp:cNvPr id="0" name=""/>
        <dsp:cNvSpPr/>
      </dsp:nvSpPr>
      <dsp:spPr>
        <a:xfrm>
          <a:off x="898410" y="3080385"/>
          <a:ext cx="3333524" cy="13201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002060"/>
              </a:solidFill>
              <a:latin typeface="Arial" panose="020B0604020202020204" pitchFamily="34" charset="0"/>
              <a:cs typeface="Arial" panose="020B0604020202020204" pitchFamily="34" charset="0"/>
            </a:rPr>
            <a:t>There was </a:t>
          </a:r>
          <a:r>
            <a:rPr lang="en-US" sz="1600" b="1" kern="1200" dirty="0">
              <a:solidFill>
                <a:srgbClr val="002060"/>
              </a:solidFill>
              <a:latin typeface="Arial" panose="020B0604020202020204" pitchFamily="34" charset="0"/>
              <a:cs typeface="Arial" panose="020B0604020202020204" pitchFamily="34" charset="0"/>
            </a:rPr>
            <a:t>no</a:t>
          </a:r>
          <a:r>
            <a:rPr lang="en-US" sz="1600" kern="1200" dirty="0">
              <a:solidFill>
                <a:srgbClr val="002060"/>
              </a:solidFill>
              <a:latin typeface="Arial" panose="020B0604020202020204" pitchFamily="34" charset="0"/>
              <a:cs typeface="Arial" panose="020B0604020202020204" pitchFamily="34" charset="0"/>
            </a:rPr>
            <a:t> fire alarm system, or evacuation plan or </a:t>
          </a:r>
          <a:r>
            <a:rPr lang="en-US" sz="1600" kern="12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working sprinkler system</a:t>
          </a:r>
        </a:p>
      </dsp:txBody>
      <dsp:txXfrm>
        <a:off x="937076" y="3119051"/>
        <a:ext cx="2218739" cy="1242833"/>
      </dsp:txXfrm>
    </dsp:sp>
    <dsp:sp modelId="{A06EBB8A-04F6-4116-9C18-3429029D4B89}">
      <dsp:nvSpPr>
        <dsp:cNvPr id="0" name=""/>
        <dsp:cNvSpPr/>
      </dsp:nvSpPr>
      <dsp:spPr>
        <a:xfrm>
          <a:off x="2990206" y="1001125"/>
          <a:ext cx="858107" cy="85810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183280" y="1001125"/>
        <a:ext cx="471959" cy="645726"/>
      </dsp:txXfrm>
    </dsp:sp>
    <dsp:sp modelId="{082F2266-6B8E-44DE-B2C5-A8A8D38ED891}">
      <dsp:nvSpPr>
        <dsp:cNvPr id="0" name=""/>
        <dsp:cNvSpPr/>
      </dsp:nvSpPr>
      <dsp:spPr>
        <a:xfrm>
          <a:off x="3329763" y="2532517"/>
          <a:ext cx="858107" cy="85810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522837" y="2532517"/>
        <a:ext cx="471959" cy="64572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5D848E-7457-694E-F740-99FE16AF3A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The Imperial foods Fire</a:t>
            </a:r>
          </a:p>
        </p:txBody>
      </p:sp>
      <p:sp>
        <p:nvSpPr>
          <p:cNvPr id="3" name="Date Placeholder 2">
            <a:extLst>
              <a:ext uri="{FF2B5EF4-FFF2-40B4-BE49-F238E27FC236}">
                <a16:creationId xmlns:a16="http://schemas.microsoft.com/office/drawing/2014/main" id="{0151062D-D5AB-6D67-0577-1F593EABCC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B3677D-BF51-423C-BC9E-AD1916490FCD}" type="datetime1">
              <a:rPr lang="en-US" smtClean="0"/>
              <a:t>10/25/2024</a:t>
            </a:fld>
            <a:endParaRPr lang="en-US"/>
          </a:p>
        </p:txBody>
      </p:sp>
      <p:sp>
        <p:nvSpPr>
          <p:cNvPr id="4" name="Footer Placeholder 3">
            <a:extLst>
              <a:ext uri="{FF2B5EF4-FFF2-40B4-BE49-F238E27FC236}">
                <a16:creationId xmlns:a16="http://schemas.microsoft.com/office/drawing/2014/main" id="{9078C17E-D6AF-B395-E1AD-C3C1A94A34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Notes prepared by H.W. Spencer, CSP</a:t>
            </a:r>
          </a:p>
        </p:txBody>
      </p:sp>
      <p:sp>
        <p:nvSpPr>
          <p:cNvPr id="5" name="Slide Number Placeholder 4">
            <a:extLst>
              <a:ext uri="{FF2B5EF4-FFF2-40B4-BE49-F238E27FC236}">
                <a16:creationId xmlns:a16="http://schemas.microsoft.com/office/drawing/2014/main" id="{711845A7-14A9-0EBD-BDC8-038A6E94ED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ADC326-91AB-4D4F-9A7C-75E973EDB5CF}" type="slidenum">
              <a:rPr lang="en-US" smtClean="0"/>
              <a:t>‹#›</a:t>
            </a:fld>
            <a:endParaRPr lang="en-US"/>
          </a:p>
        </p:txBody>
      </p:sp>
    </p:spTree>
    <p:extLst>
      <p:ext uri="{BB962C8B-B14F-4D97-AF65-F5344CB8AC3E}">
        <p14:creationId xmlns:p14="http://schemas.microsoft.com/office/powerpoint/2010/main" val="333322422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20090" y="125730"/>
            <a:ext cx="2971800" cy="458788"/>
          </a:xfrm>
          <a:prstGeom prst="rect">
            <a:avLst/>
          </a:prstGeom>
        </p:spPr>
        <p:txBody>
          <a:bodyPr vert="horz" lIns="91440" tIns="45720" rIns="91440" bIns="45720" rtlCol="0"/>
          <a:lstStyle>
            <a:lvl1pPr algn="l">
              <a:defRPr sz="1400">
                <a:latin typeface="Arial Black" panose="020B0A04020102020204" pitchFamily="34" charset="0"/>
              </a:defRPr>
            </a:lvl1pPr>
          </a:lstStyle>
          <a:p>
            <a:r>
              <a:rPr lang="en-US" dirty="0"/>
              <a:t>The Imperial foods Fire</a:t>
            </a:r>
          </a:p>
        </p:txBody>
      </p:sp>
      <p:sp>
        <p:nvSpPr>
          <p:cNvPr id="3" name="Date Placeholder 2"/>
          <p:cNvSpPr>
            <a:spLocks noGrp="1"/>
          </p:cNvSpPr>
          <p:nvPr>
            <p:ph type="dt" idx="1"/>
          </p:nvPr>
        </p:nvSpPr>
        <p:spPr>
          <a:xfrm>
            <a:off x="4503419" y="125730"/>
            <a:ext cx="1610043" cy="458788"/>
          </a:xfrm>
          <a:prstGeom prst="rect">
            <a:avLst/>
          </a:prstGeom>
        </p:spPr>
        <p:txBody>
          <a:bodyPr vert="horz" lIns="91440" tIns="45720" rIns="91440" bIns="45720" rtlCol="0"/>
          <a:lstStyle>
            <a:lvl1pPr algn="r">
              <a:defRPr sz="1200">
                <a:solidFill>
                  <a:srgbClr val="002060"/>
                </a:solidFill>
              </a:defRPr>
            </a:lvl1pPr>
          </a:lstStyle>
          <a:p>
            <a:fld id="{EF478E0F-FE1D-4ABB-9710-E7647494F71F}" type="datetime1">
              <a:rPr lang="en-US" smtClean="0"/>
              <a:t>10/25/2024</a:t>
            </a:fld>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94360" y="8479473"/>
            <a:ext cx="2971800" cy="458787"/>
          </a:xfrm>
          <a:prstGeom prst="rect">
            <a:avLst/>
          </a:prstGeom>
        </p:spPr>
        <p:txBody>
          <a:bodyPr vert="horz" lIns="91440" tIns="45720" rIns="91440" bIns="45720" rtlCol="0" anchor="b"/>
          <a:lstStyle>
            <a:lvl1pPr algn="l">
              <a:defRPr sz="1200"/>
            </a:lvl1pPr>
          </a:lstStyle>
          <a:p>
            <a:r>
              <a:rPr lang="en-US" dirty="0"/>
              <a:t>Notes prepared by H.W. Spencer, CSP</a:t>
            </a:r>
          </a:p>
        </p:txBody>
      </p:sp>
      <p:sp>
        <p:nvSpPr>
          <p:cNvPr id="8" name="Slide Image Placeholder 7">
            <a:extLst>
              <a:ext uri="{FF2B5EF4-FFF2-40B4-BE49-F238E27FC236}">
                <a16:creationId xmlns:a16="http://schemas.microsoft.com/office/drawing/2014/main" id="{29130726-F45C-F633-AB9C-C56FF304F476}"/>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9" name="Slide Number Placeholder 8">
            <a:extLst>
              <a:ext uri="{FF2B5EF4-FFF2-40B4-BE49-F238E27FC236}">
                <a16:creationId xmlns:a16="http://schemas.microsoft.com/office/drawing/2014/main" id="{34FA6C80-A2E2-C101-1F29-24675C59175A}"/>
              </a:ext>
            </a:extLst>
          </p:cNvPr>
          <p:cNvSpPr>
            <a:spLocks noGrp="1"/>
          </p:cNvSpPr>
          <p:nvPr>
            <p:ph type="sldNum" sz="quarter" idx="5"/>
          </p:nvPr>
        </p:nvSpPr>
        <p:spPr>
          <a:xfrm>
            <a:off x="5543550" y="8354536"/>
            <a:ext cx="720090" cy="458787"/>
          </a:xfrm>
          <a:prstGeom prst="rect">
            <a:avLst/>
          </a:prstGeom>
        </p:spPr>
        <p:txBody>
          <a:bodyPr vert="horz" lIns="91440" tIns="45720" rIns="91440" bIns="45720" rtlCol="0" anchor="b"/>
          <a:lstStyle>
            <a:lvl1pPr algn="r">
              <a:defRPr sz="1200" b="1">
                <a:solidFill>
                  <a:srgbClr val="002060"/>
                </a:solidFill>
                <a:latin typeface="Arial Black" panose="020B0A04020102020204" pitchFamily="34" charset="0"/>
              </a:defRPr>
            </a:lvl1pPr>
          </a:lstStyle>
          <a:p>
            <a:fld id="{E6B67ADF-9D8B-43A4-B19F-38C64A80A77F}" type="slidenum">
              <a:rPr lang="en-US" smtClean="0"/>
              <a:pPr/>
              <a:t>‹#›</a:t>
            </a:fld>
            <a:endParaRPr lang="en-US" dirty="0"/>
          </a:p>
        </p:txBody>
      </p:sp>
    </p:spTree>
    <p:extLst>
      <p:ext uri="{BB962C8B-B14F-4D97-AF65-F5344CB8AC3E}">
        <p14:creationId xmlns:p14="http://schemas.microsoft.com/office/powerpoint/2010/main" val="3791170686"/>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Homicide" TargetMode="External"/><Relationship Id="rId7" Type="http://schemas.openxmlformats.org/officeDocument/2006/relationships/hyperlink" Target="https://en.wikipedia.org/wiki/North_Carolina_Supreme_Court"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n.wikipedia.org/wiki/Hamlet_chicken_processing_plant_fire#cite_note-no_fire_alarm-37" TargetMode="External"/><Relationship Id="rId5" Type="http://schemas.openxmlformats.org/officeDocument/2006/relationships/hyperlink" Target="https://en.wikipedia.org/wiki/Involuntary_manslaughter" TargetMode="External"/><Relationship Id="rId4" Type="http://schemas.openxmlformats.org/officeDocument/2006/relationships/hyperlink" Target="https://en.wikipedia.org/wiki/Grand_jury"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ki/Painkille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lchetron.com/Jesse-Jacks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Moosic,_Pennsylvania"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en.wikipedia.org/wiki/Hamlet,_North_Carolina" TargetMode="External"/><Relationship Id="rId5" Type="http://schemas.openxmlformats.org/officeDocument/2006/relationships/hyperlink" Target="https://apnews.com/article/57cfb6da4316014fb233a0eaa48ee52f" TargetMode="External"/><Relationship Id="rId4" Type="http://schemas.openxmlformats.org/officeDocument/2006/relationships/hyperlink" Target="https://en.wikipedia.org/wiki/Food_processin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Occupational_Safety_and_Health_Administrat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Pounds_per_square_inch"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n.wikipedia.org/wiki/Hydraulic_fluid"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Hoffman,_North_Carolina" TargetMode="External"/><Relationship Id="rId3" Type="http://schemas.openxmlformats.org/officeDocument/2006/relationships/hyperlink" Target="https://en.wikipedia.org/wiki/9-1-1" TargetMode="External"/><Relationship Id="rId7" Type="http://schemas.openxmlformats.org/officeDocument/2006/relationships/hyperlink" Target="https://en.wikipedia.org/wiki/Ellerbe,_North_Carolina"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Cordova,_North_Carolina" TargetMode="External"/><Relationship Id="rId5" Type="http://schemas.openxmlformats.org/officeDocument/2006/relationships/hyperlink" Target="https://en.wikipedia.org/wiki/Fire_Chief" TargetMode="External"/><Relationship Id="rId4" Type="http://schemas.openxmlformats.org/officeDocument/2006/relationships/hyperlink" Target="https://en.wikipedia.org/wiki/East_Rockingham,_North_Carolina"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lchetron.com/Chicago"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17538"/>
            <a:ext cx="5486400" cy="3086100"/>
          </a:xfrm>
          <a:prstGeom prst="rect">
            <a:avLst/>
          </a:prstGeom>
        </p:spPr>
      </p:sp>
      <p:sp>
        <p:nvSpPr>
          <p:cNvPr id="3" name="Notes Placeholder 2"/>
          <p:cNvSpPr>
            <a:spLocks noGrp="1"/>
          </p:cNvSpPr>
          <p:nvPr>
            <p:ph type="body" idx="1"/>
          </p:nvPr>
        </p:nvSpPr>
        <p:spPr>
          <a:xfrm>
            <a:off x="594360" y="3847605"/>
            <a:ext cx="5735188" cy="4153395"/>
          </a:xfrm>
        </p:spPr>
        <p:txBody>
          <a:bodyPr/>
          <a:lstStyle/>
          <a:p>
            <a:pPr algn="just"/>
            <a:r>
              <a:rPr lang="en-US" b="0" i="0" dirty="0">
                <a:solidFill>
                  <a:srgbClr val="002060"/>
                </a:solidFill>
                <a:effectLst/>
                <a:latin typeface="Arial" panose="020B0604020202020204" pitchFamily="34" charset="0"/>
                <a:cs typeface="Arial" panose="020B0604020202020204" pitchFamily="34" charset="0"/>
              </a:rPr>
              <a:t>At Imperial and in the wider food production industry—like deregulation (either by law or lack of enforcement), a growing demand for cheap labor, a culture of silence and intimidation among workers and management, and changes to the meat industry itself, with its shift in the 1980s to highly processed, mass-produced chicken products made at the plant, were integral to the conflagration. </a:t>
            </a:r>
          </a:p>
          <a:p>
            <a:pPr algn="just"/>
            <a:endParaRPr lang="en-US" b="0" i="0" dirty="0">
              <a:solidFill>
                <a:srgbClr val="002060"/>
              </a:solidFill>
              <a:effectLst/>
              <a:latin typeface="Arial" panose="020B0604020202020204" pitchFamily="34" charset="0"/>
              <a:cs typeface="Arial" panose="020B0604020202020204" pitchFamily="34" charset="0"/>
            </a:endParaRPr>
          </a:p>
          <a:p>
            <a:pPr algn="just"/>
            <a:r>
              <a:rPr lang="en-US" b="0" i="0" dirty="0">
                <a:solidFill>
                  <a:srgbClr val="002060"/>
                </a:solidFill>
                <a:effectLst/>
                <a:latin typeface="Arial" panose="020B0604020202020204" pitchFamily="34" charset="0"/>
                <a:cs typeface="Arial" panose="020B0604020202020204" pitchFamily="34" charset="0"/>
              </a:rPr>
              <a:t>On September 3, 1991, the Imperial Food Products plant in Hamlet, North Carolina burst into flames. Twenty-five people died, trapped behind the locked doors of the red-brick factory. Most of the victims were women; many were women of color, and most were single moms. Another sixty people were injured, and the blast left more than fifty children orphaned. Local officials called the fire an accident, but the women and men who worked at Imperial had been made vulnerable by the factory’s owners as well as public policy. </a:t>
            </a:r>
            <a:r>
              <a:rPr lang="en-US" b="0" i="0" dirty="0">
                <a:solidFill>
                  <a:srgbClr val="002060"/>
                </a:solidFill>
                <a:effectLst/>
                <a:highlight>
                  <a:srgbClr val="FFFF00"/>
                </a:highlight>
                <a:latin typeface="Arial" panose="020B0604020202020204" pitchFamily="34" charset="0"/>
                <a:cs typeface="Arial" panose="020B0604020202020204" pitchFamily="34" charset="0"/>
              </a:rPr>
              <a:t>Their gruesome deaths came, in no small part, as the result of pushes to slash oversight budgets, wipe regulations from the books, and become lax in the enforcement of health and safety laws, especially those that might have protected people left precarious by declining rates of unionization and pushed to the economic and political margins of society. </a:t>
            </a:r>
          </a:p>
          <a:p>
            <a:pPr algn="just"/>
            <a:r>
              <a:rPr lang="en-US" b="0" i="0" dirty="0">
                <a:solidFill>
                  <a:srgbClr val="002060"/>
                </a:solidFill>
                <a:effectLst/>
                <a:latin typeface="Arial" panose="020B0604020202020204" pitchFamily="34" charset="0"/>
                <a:cs typeface="Arial" panose="020B0604020202020204" pitchFamily="34" charset="0"/>
              </a:rPr>
              <a:t>Imperial Food was fined $808,150, while the insurance companies involved agreed to pay $16 million to the injured and to the families of the deceased. The Hamlet fire and its aftermath reveal the social costs of anti-unionism, lax regulations, and ongoing racial discrimination.</a:t>
            </a:r>
            <a:endParaRPr lang="en-US"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4217669" y="8513763"/>
            <a:ext cx="1884363" cy="458787"/>
          </a:xfrm>
          <a:prstGeom prst="rect">
            <a:avLst/>
          </a:prstGeom>
        </p:spPr>
        <p:txBody>
          <a:bodyPr/>
          <a:lstStyle/>
          <a:p>
            <a:fld id="{DE72C10F-4C0C-4767-B689-AB10BBD62B88}" type="slidenum">
              <a:rPr lang="en-US" smtClean="0"/>
              <a:t>1</a:t>
            </a:fld>
            <a:endParaRPr lang="en-US"/>
          </a:p>
        </p:txBody>
      </p:sp>
      <p:sp>
        <p:nvSpPr>
          <p:cNvPr id="5" name="Date Placeholder 4">
            <a:extLst>
              <a:ext uri="{FF2B5EF4-FFF2-40B4-BE49-F238E27FC236}">
                <a16:creationId xmlns:a16="http://schemas.microsoft.com/office/drawing/2014/main" id="{CECCCE59-AB95-8F2B-977C-95FE60943A5D}"/>
              </a:ext>
            </a:extLst>
          </p:cNvPr>
          <p:cNvSpPr>
            <a:spLocks noGrp="1"/>
          </p:cNvSpPr>
          <p:nvPr>
            <p:ph type="dt" idx="1"/>
          </p:nvPr>
        </p:nvSpPr>
        <p:spPr/>
        <p:txBody>
          <a:bodyPr/>
          <a:lstStyle/>
          <a:p>
            <a:fld id="{C1FCC9C5-96F5-483A-A885-139E2897EE14}" type="datetime1">
              <a:rPr lang="en-US" smtClean="0"/>
              <a:t>10/25/2024</a:t>
            </a:fld>
            <a:endParaRPr lang="en-US" dirty="0"/>
          </a:p>
        </p:txBody>
      </p:sp>
      <p:sp>
        <p:nvSpPr>
          <p:cNvPr id="6" name="Footer Placeholder 5">
            <a:extLst>
              <a:ext uri="{FF2B5EF4-FFF2-40B4-BE49-F238E27FC236}">
                <a16:creationId xmlns:a16="http://schemas.microsoft.com/office/drawing/2014/main" id="{E87F72C2-D7F7-BE68-C902-A548FCC93E70}"/>
              </a:ext>
            </a:extLst>
          </p:cNvPr>
          <p:cNvSpPr>
            <a:spLocks noGrp="1"/>
          </p:cNvSpPr>
          <p:nvPr>
            <p:ph type="ftr" sz="quarter" idx="4"/>
          </p:nvPr>
        </p:nvSpPr>
        <p:spPr/>
        <p:txBody>
          <a:bodyPr/>
          <a:lstStyle/>
          <a:p>
            <a:r>
              <a:rPr lang="en-US"/>
              <a:t>Notes prepared by H.W. Spencer, CSP</a:t>
            </a:r>
            <a:endParaRPr lang="en-US" dirty="0"/>
          </a:p>
        </p:txBody>
      </p:sp>
      <p:sp>
        <p:nvSpPr>
          <p:cNvPr id="7" name="Header Placeholder 6">
            <a:extLst>
              <a:ext uri="{FF2B5EF4-FFF2-40B4-BE49-F238E27FC236}">
                <a16:creationId xmlns:a16="http://schemas.microsoft.com/office/drawing/2014/main" id="{B62FA90D-27F6-BECB-D880-348F6DB91E57}"/>
              </a:ext>
            </a:extLst>
          </p:cNvPr>
          <p:cNvSpPr>
            <a:spLocks noGrp="1"/>
          </p:cNvSpPr>
          <p:nvPr>
            <p:ph type="hdr" sz="quarter"/>
          </p:nvPr>
        </p:nvSpPr>
        <p:spPr/>
        <p:txBody>
          <a:bodyPr/>
          <a:lstStyle/>
          <a:p>
            <a:r>
              <a:rPr lang="en-US"/>
              <a:t>The Imperial foods Fire</a:t>
            </a:r>
            <a:endParaRPr lang="en-US" dirty="0"/>
          </a:p>
        </p:txBody>
      </p:sp>
    </p:spTree>
    <p:extLst>
      <p:ext uri="{BB962C8B-B14F-4D97-AF65-F5344CB8AC3E}">
        <p14:creationId xmlns:p14="http://schemas.microsoft.com/office/powerpoint/2010/main" val="2875494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6575"/>
            <a:ext cx="5486400" cy="3086100"/>
          </a:xfrm>
        </p:spPr>
      </p:sp>
      <p:sp>
        <p:nvSpPr>
          <p:cNvPr id="3" name="Notes Placeholder 2"/>
          <p:cNvSpPr>
            <a:spLocks noGrp="1"/>
          </p:cNvSpPr>
          <p:nvPr>
            <p:ph type="body" idx="1"/>
          </p:nvPr>
        </p:nvSpPr>
        <p:spPr>
          <a:xfrm>
            <a:off x="356260" y="3622675"/>
            <a:ext cx="6080166" cy="4856798"/>
          </a:xfrm>
        </p:spPr>
        <p:txBody>
          <a:bodyPr/>
          <a:lstStyle/>
          <a:p>
            <a:pPr algn="just">
              <a:spcBef>
                <a:spcPts val="600"/>
              </a:spcBef>
              <a:spcAft>
                <a:spcPts val="600"/>
              </a:spcAft>
            </a:pPr>
            <a:r>
              <a:rPr lang="en-US" dirty="0">
                <a:latin typeface="Arial" panose="020B0604020202020204" pitchFamily="34" charset="0"/>
                <a:cs typeface="Arial" panose="020B0604020202020204" pitchFamily="34" charset="0"/>
              </a:rPr>
              <a:t>Back Story: District prosecutor Carroll Lowder was to pursue </a:t>
            </a:r>
            <a:r>
              <a:rPr lang="en-US" dirty="0">
                <a:latin typeface="Arial" panose="020B0604020202020204" pitchFamily="34" charset="0"/>
                <a:cs typeface="Arial" panose="020B0604020202020204" pitchFamily="34" charset="0"/>
                <a:hlinkClick r:id="rId3" tooltip="Homicide">
                  <a:extLst>
                    <a:ext uri="{A12FA001-AC4F-418D-AE19-62706E023703}">
                      <ahyp:hlinkClr xmlns:ahyp="http://schemas.microsoft.com/office/drawing/2018/hyperlinkcolor" val="tx"/>
                    </a:ext>
                  </a:extLst>
                </a:hlinkClick>
              </a:rPr>
              <a:t>homicide</a:t>
            </a:r>
            <a:r>
              <a:rPr lang="en-US" dirty="0">
                <a:latin typeface="Arial" panose="020B0604020202020204" pitchFamily="34" charset="0"/>
                <a:cs typeface="Arial" panose="020B0604020202020204" pitchFamily="34" charset="0"/>
              </a:rPr>
              <a:t> charges against the plant's operators. Lowder convened a </a:t>
            </a:r>
            <a:r>
              <a:rPr lang="en-US" dirty="0">
                <a:latin typeface="Arial" panose="020B0604020202020204" pitchFamily="34" charset="0"/>
                <a:cs typeface="Arial" panose="020B0604020202020204" pitchFamily="34" charset="0"/>
                <a:hlinkClick r:id="rId4" tooltip="Grand jury">
                  <a:extLst>
                    <a:ext uri="{A12FA001-AC4F-418D-AE19-62706E023703}">
                      <ahyp:hlinkClr xmlns:ahyp="http://schemas.microsoft.com/office/drawing/2018/hyperlinkcolor" val="tx"/>
                    </a:ext>
                  </a:extLst>
                </a:hlinkClick>
              </a:rPr>
              <a:t>grand jury</a:t>
            </a:r>
            <a:r>
              <a:rPr lang="en-US" dirty="0">
                <a:latin typeface="Arial" panose="020B0604020202020204" pitchFamily="34" charset="0"/>
                <a:cs typeface="Arial" panose="020B0604020202020204" pitchFamily="34" charset="0"/>
              </a:rPr>
              <a:t> to consider charges against the Roes, Hair, and Mangus, (</a:t>
            </a:r>
            <a:r>
              <a:rPr lang="en-US" b="0" i="0" dirty="0">
                <a:effectLst/>
                <a:latin typeface="Arial" panose="020B0604020202020204" pitchFamily="34" charset="0"/>
                <a:cs typeface="Arial" panose="020B0604020202020204" pitchFamily="34" charset="0"/>
              </a:rPr>
              <a:t>maintenance supervisor)</a:t>
            </a:r>
            <a:r>
              <a:rPr lang="en-US" dirty="0">
                <a:latin typeface="Arial" panose="020B0604020202020204" pitchFamily="34" charset="0"/>
                <a:cs typeface="Arial" panose="020B0604020202020204" pitchFamily="34" charset="0"/>
              </a:rPr>
              <a:t>. The jury voted against charging Mangus, but on March 10, 1992, it indicted the Roes and Hair, (plant manager) on 25 counts each for </a:t>
            </a:r>
            <a:r>
              <a:rPr lang="en-US" dirty="0">
                <a:latin typeface="Arial" panose="020B0604020202020204" pitchFamily="34" charset="0"/>
                <a:cs typeface="Arial" panose="020B0604020202020204" pitchFamily="34" charset="0"/>
                <a:hlinkClick r:id="rId5" tooltip="Involuntary manslaughter">
                  <a:extLst>
                    <a:ext uri="{A12FA001-AC4F-418D-AE19-62706E023703}">
                      <ahyp:hlinkClr xmlns:ahyp="http://schemas.microsoft.com/office/drawing/2018/hyperlinkcolor" val="tx"/>
                    </a:ext>
                  </a:extLst>
                </a:hlinkClick>
              </a:rPr>
              <a:t>involuntary manslaughter</a:t>
            </a:r>
            <a:r>
              <a:rPr lang="en-US"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t>
            </a:r>
            <a:r>
              <a:rPr lang="en-US" dirty="0">
                <a:latin typeface="Arial" panose="020B0604020202020204" pitchFamily="34" charset="0"/>
                <a:cs typeface="Arial" panose="020B0604020202020204" pitchFamily="34" charset="0"/>
              </a:rPr>
              <a:t> They surrendered to authorities three days later</a:t>
            </a:r>
          </a:p>
          <a:p>
            <a:pPr>
              <a:spcBef>
                <a:spcPts val="600"/>
              </a:spcBef>
              <a:spcAft>
                <a:spcPts val="600"/>
              </a:spcAft>
            </a:pPr>
            <a:r>
              <a:rPr lang="en-US" dirty="0">
                <a:latin typeface="Arial" panose="020B0604020202020204" pitchFamily="34" charset="0"/>
                <a:cs typeface="Arial" panose="020B0604020202020204" pitchFamily="34" charset="0"/>
              </a:rPr>
              <a:t>Lowder was allegedly dismissive of the deceased plant workers, emphasizing cases of theft from the plant and calling them "a bunch of low-down black folks</a:t>
            </a:r>
          </a:p>
          <a:p>
            <a:pPr algn="just">
              <a:spcBef>
                <a:spcPts val="600"/>
              </a:spcBef>
              <a:spcAft>
                <a:spcPts val="400"/>
              </a:spcAft>
            </a:pPr>
            <a:r>
              <a:rPr lang="en-US" b="0" i="0" dirty="0">
                <a:effectLst/>
                <a:latin typeface="Arial" panose="020B0604020202020204" pitchFamily="34" charset="0"/>
                <a:cs typeface="Arial" panose="020B0604020202020204" pitchFamily="34" charset="0"/>
              </a:rPr>
              <a:t>Others sued the North Carolina Department of Labor, alleging that negligence by the state entitled victims to compensation according to the North Carolina Tort Claims Act. The </a:t>
            </a:r>
            <a:r>
              <a:rPr lang="en-US" b="0" i="0" u="none" strike="noStrike" dirty="0">
                <a:effectLst/>
                <a:latin typeface="Arial" panose="020B0604020202020204" pitchFamily="34" charset="0"/>
                <a:cs typeface="Arial" panose="020B0604020202020204" pitchFamily="34" charset="0"/>
                <a:hlinkClick r:id="rId7" tooltip="North Carolina Supreme Court">
                  <a:extLst>
                    <a:ext uri="{A12FA001-AC4F-418D-AE19-62706E023703}">
                      <ahyp:hlinkClr xmlns:ahyp="http://schemas.microsoft.com/office/drawing/2018/hyperlinkcolor" val="tx"/>
                    </a:ext>
                  </a:extLst>
                </a:hlinkClick>
              </a:rPr>
              <a:t>North Carolina Supreme Court</a:t>
            </a:r>
            <a:r>
              <a:rPr lang="en-US" b="0" i="0" dirty="0">
                <a:effectLst/>
                <a:latin typeface="Arial" panose="020B0604020202020204" pitchFamily="34" charset="0"/>
                <a:cs typeface="Arial" panose="020B0604020202020204" pitchFamily="34" charset="0"/>
              </a:rPr>
              <a:t> ultimately ruled in a 5–2 vote that, though the department's failure to inspect the Imperial plant was </a:t>
            </a:r>
            <a:r>
              <a:rPr lang="en-US" b="1" i="0" dirty="0">
                <a:effectLst/>
                <a:latin typeface="Arial" panose="020B0604020202020204" pitchFamily="34" charset="0"/>
                <a:cs typeface="Arial" panose="020B0604020202020204" pitchFamily="34" charset="0"/>
              </a:rPr>
              <a:t>neglectful</a:t>
            </a:r>
            <a:r>
              <a:rPr lang="en-US" b="0" i="0">
                <a:effectLst/>
                <a:latin typeface="Arial" panose="020B0604020202020204" pitchFamily="34" charset="0"/>
                <a:cs typeface="Arial" panose="020B0604020202020204" pitchFamily="34" charset="0"/>
              </a:rPr>
              <a:t>,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a:t>
            </a:r>
            <a:r>
              <a:rPr lang="en-US" b="0" i="0">
                <a:solidFill>
                  <a:schemeClr val="accent5">
                    <a:lumMod val="75000"/>
                  </a:schemeClr>
                </a:solidFill>
                <a:effectLst/>
                <a:latin typeface="Arial" panose="020B0604020202020204" pitchFamily="34" charset="0"/>
                <a:cs typeface="Arial" panose="020B0604020202020204" pitchFamily="34" charset="0"/>
              </a:rPr>
              <a:t>not </a:t>
            </a:r>
            <a:r>
              <a:rPr lang="en-US" b="0" i="0" dirty="0">
                <a:solidFill>
                  <a:schemeClr val="accent5">
                    <a:lumMod val="75000"/>
                  </a:schemeClr>
                </a:solidFill>
                <a:effectLst/>
                <a:latin typeface="Arial" panose="020B0604020202020204" pitchFamily="34" charset="0"/>
                <a:cs typeface="Arial" panose="020B0604020202020204" pitchFamily="34" charset="0"/>
              </a:rPr>
              <a:t>giving enough care and attention to something </a:t>
            </a:r>
            <a:r>
              <a:rPr lang="en-US" b="0" i="0">
                <a:solidFill>
                  <a:schemeClr val="accent5">
                    <a:lumMod val="75000"/>
                  </a:schemeClr>
                </a:solidFill>
                <a:effectLst/>
                <a:latin typeface="Arial" panose="020B0604020202020204" pitchFamily="34" charset="0"/>
                <a:cs typeface="Arial" panose="020B0604020202020204" pitchFamily="34" charset="0"/>
              </a:rPr>
              <a:t>or someone}</a:t>
            </a:r>
            <a:r>
              <a:rPr lang="en-US" b="0" i="0">
                <a:solidFill>
                  <a:srgbClr val="474747"/>
                </a:solidFill>
                <a:effectLst/>
                <a:latin typeface="Arial" panose="020B0604020202020204" pitchFamily="34" charset="0"/>
                <a:cs typeface="Arial" panose="020B0604020202020204" pitchFamily="34" charset="0"/>
              </a:rPr>
              <a:t> </a:t>
            </a:r>
            <a:r>
              <a:rPr lang="en-US" b="0" i="0">
                <a:effectLst/>
                <a:latin typeface="Arial" panose="020B0604020202020204" pitchFamily="34" charset="0"/>
                <a:cs typeface="Arial" panose="020B0604020202020204" pitchFamily="34" charset="0"/>
              </a:rPr>
              <a:t>it </a:t>
            </a:r>
            <a:r>
              <a:rPr lang="en-US" b="0" i="0" dirty="0">
                <a:effectLst/>
                <a:latin typeface="Arial" panose="020B0604020202020204" pitchFamily="34" charset="0"/>
                <a:cs typeface="Arial" panose="020B0604020202020204" pitchFamily="34" charset="0"/>
              </a:rPr>
              <a:t>was "not the kind of negligence for which damages can be collected“</a:t>
            </a:r>
          </a:p>
          <a:p>
            <a:pPr algn="just">
              <a:spcBef>
                <a:spcPts val="600"/>
              </a:spcBef>
              <a:spcAft>
                <a:spcPts val="400"/>
              </a:spcAft>
            </a:pPr>
            <a:r>
              <a:rPr lang="en-US" b="0" i="0" dirty="0">
                <a:solidFill>
                  <a:srgbClr val="202122"/>
                </a:solidFill>
                <a:effectLst/>
                <a:latin typeface="Arial" panose="020B0604020202020204" pitchFamily="34" charset="0"/>
                <a:cs typeface="Arial" panose="020B0604020202020204" pitchFamily="34" charset="0"/>
              </a:rPr>
              <a:t>O</a:t>
            </a:r>
            <a:r>
              <a:rPr lang="en-US" b="0" i="0" dirty="0">
                <a:solidFill>
                  <a:srgbClr val="202122"/>
                </a:solidFill>
                <a:effectLst/>
                <a:latin typeface="Arial" panose="020B0604020202020204" pitchFamily="34" charset="0"/>
              </a:rPr>
              <a:t>n October 23 OSHA unilaterally altered the terms of the regime, dispatching 14 of its inspectors to North Carolina to act independently of the state program, an action it had never taken before.</a:t>
            </a:r>
            <a:endParaRPr lang="en-US" b="0" i="0" dirty="0">
              <a:effectLst/>
              <a:latin typeface="Arial" panose="020B0604020202020204" pitchFamily="34" charset="0"/>
              <a:cs typeface="Arial" panose="020B0604020202020204" pitchFamily="34" charset="0"/>
            </a:endParaRPr>
          </a:p>
          <a:p>
            <a:pPr algn="just">
              <a:spcBef>
                <a:spcPts val="600"/>
              </a:spcBef>
              <a:spcAft>
                <a:spcPts val="600"/>
              </a:spcAft>
            </a:pPr>
            <a:r>
              <a:rPr lang="en-US" b="0" i="0" dirty="0">
                <a:effectLst/>
                <a:latin typeface="Arial" panose="020B0604020202020204" pitchFamily="34" charset="0"/>
                <a:cs typeface="Arial" panose="020B0604020202020204" pitchFamily="34" charset="0"/>
              </a:rPr>
              <a:t>Disability benefits for survivors were pitiful. The payments were just two-thirds of their average pay, which was around $5 per hour. </a:t>
            </a:r>
          </a:p>
          <a:p>
            <a:pPr algn="just">
              <a:spcBef>
                <a:spcPts val="600"/>
              </a:spcBef>
              <a:spcAft>
                <a:spcPts val="600"/>
              </a:spcAft>
            </a:pPr>
            <a:r>
              <a:rPr lang="en-US" b="0" i="0" dirty="0">
                <a:effectLst/>
                <a:latin typeface="Arial" panose="020B0604020202020204" pitchFamily="34" charset="0"/>
                <a:cs typeface="Arial" panose="020B0604020202020204" pitchFamily="34" charset="0"/>
              </a:rPr>
              <a:t>Within two years of the accident insurance companies and the North Carolina business lobby together introduced legislation limiting the compensation available to injured workers and relatives of killed workers.</a:t>
            </a:r>
            <a:endParaRPr lang="en-US"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r>
              <a:rPr lang="en-US"/>
              <a:t>The Imperial foods Fire</a:t>
            </a:r>
            <a:endParaRPr lang="en-US" dirty="0"/>
          </a:p>
        </p:txBody>
      </p:sp>
      <p:sp>
        <p:nvSpPr>
          <p:cNvPr id="5" name="Date Placeholder 4"/>
          <p:cNvSpPr>
            <a:spLocks noGrp="1"/>
          </p:cNvSpPr>
          <p:nvPr>
            <p:ph type="dt" idx="1"/>
          </p:nvPr>
        </p:nvSpPr>
        <p:spPr/>
        <p:txBody>
          <a:bodyPr/>
          <a:lstStyle/>
          <a:p>
            <a:fld id="{EF478E0F-FE1D-4ABB-9710-E7647494F71F}" type="datetime1">
              <a:rPr lang="en-US" smtClean="0"/>
              <a:t>10/25/2024</a:t>
            </a:fld>
            <a:endParaRPr lang="en-US" dirty="0"/>
          </a:p>
        </p:txBody>
      </p:sp>
      <p:sp>
        <p:nvSpPr>
          <p:cNvPr id="6" name="Footer Placeholder 5"/>
          <p:cNvSpPr>
            <a:spLocks noGrp="1"/>
          </p:cNvSpPr>
          <p:nvPr>
            <p:ph type="ftr" sz="quarter" idx="4"/>
          </p:nvPr>
        </p:nvSpPr>
        <p:spPr/>
        <p:txBody>
          <a:bodyPr/>
          <a:lstStyle/>
          <a:p>
            <a:r>
              <a:rPr lang="en-US"/>
              <a:t>Notes prepared by H.W. Spencer, CSP</a:t>
            </a:r>
            <a:endParaRPr lang="en-US" dirty="0"/>
          </a:p>
        </p:txBody>
      </p:sp>
      <p:sp>
        <p:nvSpPr>
          <p:cNvPr id="7" name="Slide Number Placeholder 6"/>
          <p:cNvSpPr>
            <a:spLocks noGrp="1"/>
          </p:cNvSpPr>
          <p:nvPr>
            <p:ph type="sldNum" sz="quarter" idx="5"/>
          </p:nvPr>
        </p:nvSpPr>
        <p:spPr/>
        <p:txBody>
          <a:bodyPr/>
          <a:lstStyle/>
          <a:p>
            <a:fld id="{E6B67ADF-9D8B-43A4-B19F-38C64A80A77F}" type="slidenum">
              <a:rPr lang="en-US" smtClean="0"/>
              <a:pPr/>
              <a:t>10</a:t>
            </a:fld>
            <a:endParaRPr lang="en-US" dirty="0"/>
          </a:p>
        </p:txBody>
      </p:sp>
    </p:spTree>
    <p:extLst>
      <p:ext uri="{BB962C8B-B14F-4D97-AF65-F5344CB8AC3E}">
        <p14:creationId xmlns:p14="http://schemas.microsoft.com/office/powerpoint/2010/main" val="368199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20700"/>
            <a:ext cx="5486400" cy="3086100"/>
          </a:xfrm>
        </p:spPr>
      </p:sp>
      <p:sp>
        <p:nvSpPr>
          <p:cNvPr id="3" name="Notes Placeholder 2"/>
          <p:cNvSpPr>
            <a:spLocks noGrp="1"/>
          </p:cNvSpPr>
          <p:nvPr>
            <p:ph type="body" idx="1"/>
          </p:nvPr>
        </p:nvSpPr>
        <p:spPr>
          <a:xfrm>
            <a:off x="249382" y="3571175"/>
            <a:ext cx="6258296" cy="4908298"/>
          </a:xfrm>
        </p:spPr>
        <p:txBody>
          <a:bodyPr/>
          <a:lstStyle/>
          <a:p>
            <a:pPr marL="228600" indent="-228600">
              <a:buFont typeface="+mj-lt"/>
              <a:buAutoNum type="arabicPeriod"/>
            </a:pPr>
            <a:r>
              <a:rPr lang="en-US" dirty="0"/>
              <a:t>Life safety codes must be enforced. Proper enforcement of existing regulations must occur in future.</a:t>
            </a:r>
          </a:p>
          <a:p>
            <a:pPr marL="228600" indent="-228600">
              <a:buFont typeface="+mj-lt"/>
              <a:buAutoNum type="arabicPeriod"/>
            </a:pPr>
            <a:r>
              <a:rPr lang="en-US" dirty="0"/>
              <a:t>Cooking areas must be separately partitioned from other employee work areas. Cooking operations in food processing plants carry a high risk of fire, and so must be separated from the rest of the building, and from as many workers as possible.</a:t>
            </a:r>
          </a:p>
          <a:p>
            <a:pPr marL="228600" indent="-228600">
              <a:buFont typeface="+mj-lt"/>
              <a:buAutoNum type="arabicPeriod"/>
            </a:pPr>
            <a:r>
              <a:rPr lang="en-US" dirty="0"/>
              <a:t>Building exits in wet-type operations should have double emergency lighting, one positioned above the door and one low to the floor. Because the work areas were cooled to comply with food preservation laws, humidity was high, so-called "wet conditions". These conditions cause particularly heavy smoke, obscuring much high-level emergency lighting.</a:t>
            </a:r>
          </a:p>
          <a:p>
            <a:pPr marL="228600" indent="-228600">
              <a:buFont typeface="+mj-lt"/>
              <a:buAutoNum type="arabicPeriod"/>
            </a:pPr>
            <a:r>
              <a:rPr lang="en-US" dirty="0"/>
              <a:t>High-pressure equipment maintenance and repairs must be limited to factory-trained personnel and specifications. Maintenance personnel working on high-pressure machinery, such as the maintenance employee who conducted the faulty modification to the hydraulic hose in the plant, must be trained by personnel from the factory that supplied the equipment.</a:t>
            </a:r>
          </a:p>
          <a:p>
            <a:pPr marL="228600" indent="-228600">
              <a:buFont typeface="+mj-lt"/>
              <a:buAutoNum type="arabicPeriod"/>
            </a:pPr>
            <a:r>
              <a:rPr lang="en-US" dirty="0"/>
              <a:t>High-pressure equipment in probable incident areas should have built-in catastrophic shutdown valves. This would reduce the probability of accidents in high-risk areas by shutting down machinery should a fault occur.</a:t>
            </a:r>
          </a:p>
          <a:p>
            <a:pPr marL="228600" indent="-228600">
              <a:buFont typeface="+mj-lt"/>
              <a:buAutoNum type="arabicPeriod"/>
            </a:pPr>
            <a:r>
              <a:rPr lang="en-US" dirty="0"/>
              <a:t>Negative air flow systems in these facilities could enhance safety by being modified to also accomplish smoke evacuation. Many similar plants have this equipment, which is designed to quickly purge the air of toxic fumes in the event of accidental release of ammonia. The report recommends modifying the equipment to also pull heavy smoke away from lower areas.</a:t>
            </a:r>
          </a:p>
          <a:p>
            <a:pPr marL="228600" indent="-228600">
              <a:buFont typeface="+mj-lt"/>
              <a:buAutoNum type="arabicPeriod"/>
            </a:pPr>
            <a:r>
              <a:rPr lang="en-US" dirty="0"/>
              <a:t>State and federal inspectors from various departments should be cross-trained. Had the food inspector reported the problems he saw, the disaster may have been prevented despite the lack of other safety inspections. </a:t>
            </a:r>
          </a:p>
        </p:txBody>
      </p:sp>
      <p:sp>
        <p:nvSpPr>
          <p:cNvPr id="4" name="Header Placeholder 3"/>
          <p:cNvSpPr>
            <a:spLocks noGrp="1"/>
          </p:cNvSpPr>
          <p:nvPr>
            <p:ph type="hdr" sz="quarter"/>
          </p:nvPr>
        </p:nvSpPr>
        <p:spPr/>
        <p:txBody>
          <a:bodyPr/>
          <a:lstStyle/>
          <a:p>
            <a:r>
              <a:rPr lang="en-US"/>
              <a:t>The Imperial foods Fire</a:t>
            </a:r>
            <a:endParaRPr lang="en-US" dirty="0"/>
          </a:p>
        </p:txBody>
      </p:sp>
      <p:sp>
        <p:nvSpPr>
          <p:cNvPr id="5" name="Date Placeholder 4"/>
          <p:cNvSpPr>
            <a:spLocks noGrp="1"/>
          </p:cNvSpPr>
          <p:nvPr>
            <p:ph type="dt" idx="1"/>
          </p:nvPr>
        </p:nvSpPr>
        <p:spPr/>
        <p:txBody>
          <a:bodyPr/>
          <a:lstStyle/>
          <a:p>
            <a:fld id="{EF478E0F-FE1D-4ABB-9710-E7647494F71F}" type="datetime1">
              <a:rPr lang="en-US" smtClean="0"/>
              <a:t>10/25/2024</a:t>
            </a:fld>
            <a:endParaRPr lang="en-US" dirty="0"/>
          </a:p>
        </p:txBody>
      </p:sp>
      <p:sp>
        <p:nvSpPr>
          <p:cNvPr id="6" name="Footer Placeholder 5"/>
          <p:cNvSpPr>
            <a:spLocks noGrp="1"/>
          </p:cNvSpPr>
          <p:nvPr>
            <p:ph type="ftr" sz="quarter" idx="4"/>
          </p:nvPr>
        </p:nvSpPr>
        <p:spPr/>
        <p:txBody>
          <a:bodyPr/>
          <a:lstStyle/>
          <a:p>
            <a:r>
              <a:rPr lang="en-US"/>
              <a:t>Notes prepared by H.W. Spencer, CSP</a:t>
            </a:r>
            <a:endParaRPr lang="en-US" dirty="0"/>
          </a:p>
        </p:txBody>
      </p:sp>
      <p:sp>
        <p:nvSpPr>
          <p:cNvPr id="7" name="Slide Number Placeholder 6"/>
          <p:cNvSpPr>
            <a:spLocks noGrp="1"/>
          </p:cNvSpPr>
          <p:nvPr>
            <p:ph type="sldNum" sz="quarter" idx="5"/>
          </p:nvPr>
        </p:nvSpPr>
        <p:spPr/>
        <p:txBody>
          <a:bodyPr/>
          <a:lstStyle/>
          <a:p>
            <a:fld id="{E6B67ADF-9D8B-43A4-B19F-38C64A80A77F}" type="slidenum">
              <a:rPr lang="en-US" smtClean="0"/>
              <a:pPr/>
              <a:t>11</a:t>
            </a:fld>
            <a:endParaRPr lang="en-US" dirty="0"/>
          </a:p>
        </p:txBody>
      </p:sp>
    </p:spTree>
    <p:extLst>
      <p:ext uri="{BB962C8B-B14F-4D97-AF65-F5344CB8AC3E}">
        <p14:creationId xmlns:p14="http://schemas.microsoft.com/office/powerpoint/2010/main" val="3277956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panose="020B0604020202020204" pitchFamily="34" charset="0"/>
                <a:cs typeface="Arial" panose="020B0604020202020204" pitchFamily="34" charset="0"/>
              </a:rPr>
              <a:t>34 years after, what happened in this community to our fellow Carolinians remains an ongoing story. By 2000, some survivors had died from complications of their injuries. Others became addicted to drugs (including </a:t>
            </a:r>
            <a:r>
              <a:rPr lang="en-US" dirty="0">
                <a:latin typeface="Arial" panose="020B0604020202020204" pitchFamily="34" charset="0"/>
                <a:cs typeface="Arial" panose="020B0604020202020204" pitchFamily="34" charset="0"/>
                <a:hlinkClick r:id="rId3" tooltip="Painkiller"/>
              </a:rPr>
              <a:t>painkillers</a:t>
            </a:r>
            <a:r>
              <a:rPr lang="en-US" dirty="0">
                <a:latin typeface="Arial" panose="020B0604020202020204" pitchFamily="34" charset="0"/>
                <a:cs typeface="Arial" panose="020B0604020202020204" pitchFamily="34" charset="0"/>
              </a:rPr>
              <a:t>) and alcohol, and some became involved in intense domestic disputes over money</a:t>
            </a:r>
          </a:p>
          <a:p>
            <a:endParaRPr lang="en-US" dirty="0">
              <a:solidFill>
                <a:srgbClr val="002060"/>
              </a:solidFill>
            </a:endParaRPr>
          </a:p>
          <a:p>
            <a:r>
              <a:rPr lang="en-US" b="0" i="0" dirty="0">
                <a:solidFill>
                  <a:srgbClr val="202122"/>
                </a:solidFill>
                <a:effectLst/>
                <a:latin typeface="Arial" panose="020B0604020202020204" pitchFamily="34" charset="0"/>
              </a:rPr>
              <a:t>One group of plaintiffs sued Hamlet's municipal government, claiming that the fire department had failed to inspect the plant and that delays on the day of the disaster had contributed to the death toll.</a:t>
            </a:r>
            <a:endParaRPr lang="en-US" dirty="0">
              <a:solidFill>
                <a:srgbClr val="002060"/>
              </a:solidFill>
            </a:endParaRPr>
          </a:p>
        </p:txBody>
      </p:sp>
      <p:sp>
        <p:nvSpPr>
          <p:cNvPr id="4" name="Header Placeholder 3"/>
          <p:cNvSpPr>
            <a:spLocks noGrp="1"/>
          </p:cNvSpPr>
          <p:nvPr>
            <p:ph type="hdr" sz="quarter"/>
          </p:nvPr>
        </p:nvSpPr>
        <p:spPr/>
        <p:txBody>
          <a:bodyPr/>
          <a:lstStyle/>
          <a:p>
            <a:r>
              <a:rPr lang="en-US"/>
              <a:t>The Imperial foods Fire</a:t>
            </a:r>
            <a:endParaRPr lang="en-US" dirty="0"/>
          </a:p>
        </p:txBody>
      </p:sp>
      <p:sp>
        <p:nvSpPr>
          <p:cNvPr id="5" name="Date Placeholder 4"/>
          <p:cNvSpPr>
            <a:spLocks noGrp="1"/>
          </p:cNvSpPr>
          <p:nvPr>
            <p:ph type="dt" idx="1"/>
          </p:nvPr>
        </p:nvSpPr>
        <p:spPr/>
        <p:txBody>
          <a:bodyPr/>
          <a:lstStyle/>
          <a:p>
            <a:fld id="{EF478E0F-FE1D-4ABB-9710-E7647494F71F}" type="datetime1">
              <a:rPr lang="en-US" smtClean="0"/>
              <a:t>10/25/2024</a:t>
            </a:fld>
            <a:endParaRPr lang="en-US" dirty="0"/>
          </a:p>
        </p:txBody>
      </p:sp>
      <p:sp>
        <p:nvSpPr>
          <p:cNvPr id="6" name="Footer Placeholder 5"/>
          <p:cNvSpPr>
            <a:spLocks noGrp="1"/>
          </p:cNvSpPr>
          <p:nvPr>
            <p:ph type="ftr" sz="quarter" idx="4"/>
          </p:nvPr>
        </p:nvSpPr>
        <p:spPr/>
        <p:txBody>
          <a:bodyPr/>
          <a:lstStyle/>
          <a:p>
            <a:r>
              <a:rPr lang="en-US"/>
              <a:t>Notes prepared by H.W. Spencer, CSP</a:t>
            </a:r>
            <a:endParaRPr lang="en-US" dirty="0"/>
          </a:p>
        </p:txBody>
      </p:sp>
      <p:sp>
        <p:nvSpPr>
          <p:cNvPr id="7" name="Slide Number Placeholder 6"/>
          <p:cNvSpPr>
            <a:spLocks noGrp="1"/>
          </p:cNvSpPr>
          <p:nvPr>
            <p:ph type="sldNum" sz="quarter" idx="5"/>
          </p:nvPr>
        </p:nvSpPr>
        <p:spPr/>
        <p:txBody>
          <a:bodyPr/>
          <a:lstStyle/>
          <a:p>
            <a:fld id="{E6B67ADF-9D8B-43A4-B19F-38C64A80A77F}" type="slidenum">
              <a:rPr lang="en-US" smtClean="0"/>
              <a:pPr/>
              <a:t>12</a:t>
            </a:fld>
            <a:endParaRPr lang="en-US" dirty="0"/>
          </a:p>
        </p:txBody>
      </p:sp>
    </p:spTree>
    <p:extLst>
      <p:ext uri="{BB962C8B-B14F-4D97-AF65-F5344CB8AC3E}">
        <p14:creationId xmlns:p14="http://schemas.microsoft.com/office/powerpoint/2010/main" val="197765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661988"/>
            <a:ext cx="5486400" cy="3086100"/>
          </a:xfrm>
        </p:spPr>
      </p:sp>
      <p:sp>
        <p:nvSpPr>
          <p:cNvPr id="3" name="Notes Placeholder 2"/>
          <p:cNvSpPr>
            <a:spLocks noGrp="1"/>
          </p:cNvSpPr>
          <p:nvPr>
            <p:ph type="body" idx="1"/>
          </p:nvPr>
        </p:nvSpPr>
        <p:spPr>
          <a:xfrm>
            <a:off x="368135" y="3748089"/>
            <a:ext cx="6198920" cy="4683884"/>
          </a:xfrm>
        </p:spPr>
        <p:txBody>
          <a:bodyPr/>
          <a:lstStyle/>
          <a:p>
            <a:pPr algn="just"/>
            <a:r>
              <a:rPr lang="en-US" dirty="0"/>
              <a:t>Three decades have passed and memories have faded. While the deaths led to a reassessment of the state’s emaciated safety program and the hiring of dozens of new workplace inspectors, the reform momentum prompted by the fire is long gone. An Assembly review of 30 years of workplace safety data in North Carolina shows that several key indicators are moving in the wrong direction, making this a fraught time for the state’s workers.</a:t>
            </a:r>
          </a:p>
          <a:p>
            <a:pPr algn="just"/>
            <a:r>
              <a:rPr lang="en-US" dirty="0"/>
              <a:t>In the last decade in North Carolina, inspections of non-construction worksites have been down by more than half. Twenty-five percent of the state’s 114 workplace inspector jobs are vacant, state Labor Commissioner Josh Dobson told The Assembly, well above the state government vacancy rate of 14.5 percent.</a:t>
            </a:r>
          </a:p>
          <a:p>
            <a:pPr algn="just"/>
            <a:r>
              <a:rPr lang="en-US" dirty="0"/>
              <a:t>The number of workplace fatalities in the state has steadily increased during the last six years, rising to its highest level in almost two decades, according to the U.S. Bureau of Labor Statistics. At one federal agency, the lessons of Hamlet never took root.</a:t>
            </a:r>
          </a:p>
          <a:p>
            <a:pPr algn="just"/>
            <a:r>
              <a:rPr lang="en-US" dirty="0"/>
              <a:t>While a state safety inspector had never visited the Imperial building, U.S. Department of Agriculture (USDA) food-safety inspectors were there every day to check on the quality of the chicken—and even approved locking a door to keep flies out. </a:t>
            </a:r>
          </a:p>
          <a:p>
            <a:pPr algn="just"/>
            <a:r>
              <a:rPr lang="en-US" dirty="0"/>
              <a:t>USDA, which said it had no responsibility for workplace safety, relented under pressure. In early 1994, it signed an agreement saying its inspectors would be trained to report “serious workplace hazards affecting plant employees.” USDA inspectors were to report the hazards to their bosses, who would report them to the U.S. Occupational Safety and Health Administration (OSHA).</a:t>
            </a:r>
          </a:p>
          <a:p>
            <a:pPr algn="just"/>
            <a:r>
              <a:rPr lang="en-US" dirty="0"/>
              <a:t>But that never happened. In the 27 years since the agreement was signed, The Assembly has found no evidence that USDA has ever forwarded a written complaint involving worker safety anywhere in the nation to OSHA.</a:t>
            </a:r>
          </a:p>
        </p:txBody>
      </p:sp>
      <p:sp>
        <p:nvSpPr>
          <p:cNvPr id="4" name="Header Placeholder 3"/>
          <p:cNvSpPr>
            <a:spLocks noGrp="1"/>
          </p:cNvSpPr>
          <p:nvPr>
            <p:ph type="hdr" sz="quarter"/>
          </p:nvPr>
        </p:nvSpPr>
        <p:spPr/>
        <p:txBody>
          <a:bodyPr/>
          <a:lstStyle/>
          <a:p>
            <a:r>
              <a:rPr lang="en-US"/>
              <a:t>The Imperial foods Fire</a:t>
            </a:r>
            <a:endParaRPr lang="en-US" dirty="0"/>
          </a:p>
        </p:txBody>
      </p:sp>
      <p:sp>
        <p:nvSpPr>
          <p:cNvPr id="5" name="Date Placeholder 4"/>
          <p:cNvSpPr>
            <a:spLocks noGrp="1"/>
          </p:cNvSpPr>
          <p:nvPr>
            <p:ph type="dt" idx="1"/>
          </p:nvPr>
        </p:nvSpPr>
        <p:spPr/>
        <p:txBody>
          <a:bodyPr/>
          <a:lstStyle/>
          <a:p>
            <a:fld id="{EF478E0F-FE1D-4ABB-9710-E7647494F71F}" type="datetime1">
              <a:rPr lang="en-US" smtClean="0"/>
              <a:t>10/25/2024</a:t>
            </a:fld>
            <a:endParaRPr lang="en-US" dirty="0"/>
          </a:p>
        </p:txBody>
      </p:sp>
      <p:sp>
        <p:nvSpPr>
          <p:cNvPr id="6" name="Footer Placeholder 5"/>
          <p:cNvSpPr>
            <a:spLocks noGrp="1"/>
          </p:cNvSpPr>
          <p:nvPr>
            <p:ph type="ftr" sz="quarter" idx="4"/>
          </p:nvPr>
        </p:nvSpPr>
        <p:spPr/>
        <p:txBody>
          <a:bodyPr/>
          <a:lstStyle/>
          <a:p>
            <a:r>
              <a:rPr lang="en-US"/>
              <a:t>Notes prepared by H.W. Spencer, CSP</a:t>
            </a:r>
            <a:endParaRPr lang="en-US" dirty="0"/>
          </a:p>
        </p:txBody>
      </p:sp>
      <p:sp>
        <p:nvSpPr>
          <p:cNvPr id="7" name="Slide Number Placeholder 6"/>
          <p:cNvSpPr>
            <a:spLocks noGrp="1"/>
          </p:cNvSpPr>
          <p:nvPr>
            <p:ph type="sldNum" sz="quarter" idx="5"/>
          </p:nvPr>
        </p:nvSpPr>
        <p:spPr/>
        <p:txBody>
          <a:bodyPr/>
          <a:lstStyle/>
          <a:p>
            <a:fld id="{E6B67ADF-9D8B-43A4-B19F-38C64A80A77F}" type="slidenum">
              <a:rPr lang="en-US" smtClean="0"/>
              <a:pPr/>
              <a:t>13</a:t>
            </a:fld>
            <a:endParaRPr lang="en-US" dirty="0"/>
          </a:p>
        </p:txBody>
      </p:sp>
    </p:spTree>
    <p:extLst>
      <p:ext uri="{BB962C8B-B14F-4D97-AF65-F5344CB8AC3E}">
        <p14:creationId xmlns:p14="http://schemas.microsoft.com/office/powerpoint/2010/main" val="1123092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87363"/>
            <a:ext cx="5486400" cy="3086100"/>
          </a:xfrm>
          <a:prstGeom prst="rect">
            <a:avLst/>
          </a:prstGeom>
        </p:spPr>
      </p:sp>
      <p:sp>
        <p:nvSpPr>
          <p:cNvPr id="3" name="Notes Placeholder 2"/>
          <p:cNvSpPr>
            <a:spLocks noGrp="1"/>
          </p:cNvSpPr>
          <p:nvPr>
            <p:ph type="body" idx="1"/>
          </p:nvPr>
        </p:nvSpPr>
        <p:spPr>
          <a:xfrm>
            <a:off x="237507" y="3811980"/>
            <a:ext cx="6329548" cy="4239490"/>
          </a:xfrm>
        </p:spPr>
        <p:txBody>
          <a:bodyPr/>
          <a:lstStyle/>
          <a:p>
            <a:pPr algn="just">
              <a:spcAft>
                <a:spcPts val="600"/>
              </a:spcAft>
            </a:pPr>
            <a:r>
              <a:rPr lang="en-US" dirty="0">
                <a:solidFill>
                  <a:srgbClr val="002060"/>
                </a:solidFill>
                <a:latin typeface="Arial" panose="020B0604020202020204" pitchFamily="34" charset="0"/>
                <a:cs typeface="Arial" panose="020B0604020202020204" pitchFamily="34" charset="0"/>
              </a:rPr>
              <a:t>Unlike the Triangle tragedy that discredited the dog-eat-dog thinking of the Gilded Age and helped to usher in the Progressive Era of reform and regulation, the Hamlet fire didn’t change the larger conversation. It didn’t alter, at least not fundamentally, the set of ideas that allowed the fire to happen.</a:t>
            </a:r>
          </a:p>
          <a:p>
            <a:pPr>
              <a:spcAft>
                <a:spcPts val="600"/>
              </a:spcAft>
            </a:pPr>
            <a:r>
              <a:rPr lang="en-US" b="0" i="0" dirty="0">
                <a:solidFill>
                  <a:srgbClr val="002060"/>
                </a:solidFill>
                <a:effectLst/>
                <a:latin typeface="Arial" panose="020B0604020202020204" pitchFamily="34" charset="0"/>
                <a:cs typeface="Arial" panose="020B0604020202020204" pitchFamily="34" charset="0"/>
              </a:rPr>
              <a:t>The underlying cause was an extremely intimidating climate that depended on a large labor pool in a community with high unemployment rates, overwhelmingly anti-worker policymaking, racist and classist disdain for Black and working-poor white workers, and a lack of jobs that paid above minimum wage.</a:t>
            </a:r>
          </a:p>
          <a:p>
            <a:pPr algn="just">
              <a:spcAft>
                <a:spcPts val="600"/>
              </a:spcAft>
            </a:pPr>
            <a:r>
              <a:rPr lang="en-US" b="0" i="0" dirty="0">
                <a:solidFill>
                  <a:srgbClr val="002060"/>
                </a:solidFill>
                <a:effectLst/>
                <a:highlight>
                  <a:srgbClr val="FFFF00"/>
                </a:highlight>
                <a:latin typeface="Arial" panose="020B0604020202020204" pitchFamily="34" charset="0"/>
                <a:cs typeface="Arial" panose="020B0604020202020204" pitchFamily="34" charset="0"/>
              </a:rPr>
              <a:t>Two separate monuments were erected due to a dispute. Many of the workers and their families wanted </a:t>
            </a:r>
            <a:r>
              <a:rPr lang="en-US" b="0" i="0" u="none" strike="noStrike" dirty="0">
                <a:solidFill>
                  <a:srgbClr val="002060"/>
                </a:solidFill>
                <a:effectLst/>
                <a:highlight>
                  <a:srgbClr val="FFFF00"/>
                </a:highligh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Jesse Jackson</a:t>
            </a:r>
            <a:r>
              <a:rPr lang="en-US" b="0" i="0" dirty="0">
                <a:solidFill>
                  <a:srgbClr val="002060"/>
                </a:solidFill>
                <a:effectLst/>
                <a:highlight>
                  <a:srgbClr val="FFFF00"/>
                </a:highlight>
                <a:latin typeface="Arial" panose="020B0604020202020204" pitchFamily="34" charset="0"/>
                <a:cs typeface="Arial" panose="020B0604020202020204" pitchFamily="34" charset="0"/>
              </a:rPr>
              <a:t> to speak in the city's memorial effort. Mayor Abbie Covington did not want Jackson involved and was backed up by many other local authority figures. One group of the survivors held their service which included Jackson. Both services unveiled near-identical monuments, which are situated just 50 yards (46 m) from each other.</a:t>
            </a:r>
          </a:p>
          <a:p>
            <a:pPr algn="just">
              <a:spcAft>
                <a:spcPts val="600"/>
              </a:spcAft>
            </a:pPr>
            <a:r>
              <a:rPr lang="en-US" dirty="0">
                <a:solidFill>
                  <a:srgbClr val="002060"/>
                </a:solidFill>
                <a:latin typeface="Arial" panose="020B0604020202020204" pitchFamily="34" charset="0"/>
                <a:cs typeface="Arial" panose="020B0604020202020204" pitchFamily="34" charset="0"/>
              </a:rPr>
              <a:t>It would be encouraging to conclude that the outcome of this terrible event was an improvement in the conditions for workers in factories like Hamlet; however, the major fire at a chicken processing plant in Jilin, China, as recently as 2013, shows that there is still work to be done. In this fire, 120 people perished behind closed, locked doors.</a:t>
            </a:r>
            <a:endParaRPr lang="en-US" dirty="0">
              <a:solidFill>
                <a:srgbClr val="002060"/>
              </a:solidFill>
              <a:highlight>
                <a:srgbClr val="FFFF00"/>
              </a:highlight>
              <a:latin typeface="Arial" panose="020B0604020202020204" pitchFamily="34" charset="0"/>
              <a:cs typeface="Arial" panose="020B0604020202020204" pitchFamily="34" charset="0"/>
            </a:endParaRPr>
          </a:p>
          <a:p>
            <a:pPr algn="just">
              <a:spcAft>
                <a:spcPts val="600"/>
              </a:spcAft>
            </a:pPr>
            <a:r>
              <a:rPr lang="en-US" dirty="0">
                <a:solidFill>
                  <a:srgbClr val="002060"/>
                </a:solidFill>
                <a:latin typeface="Arial" panose="020B0604020202020204" pitchFamily="34" charset="0"/>
                <a:cs typeface="Arial" panose="020B0604020202020204" pitchFamily="34" charset="0"/>
              </a:rPr>
              <a:t>N</a:t>
            </a:r>
            <a:r>
              <a:rPr lang="en-US" b="0" i="0" dirty="0">
                <a:solidFill>
                  <a:srgbClr val="002060"/>
                </a:solidFill>
                <a:effectLst/>
                <a:latin typeface="Arial" panose="020B0604020202020204" pitchFamily="34" charset="0"/>
                <a:cs typeface="Arial" panose="020B0604020202020204" pitchFamily="34" charset="0"/>
              </a:rPr>
              <a:t>ever forget the workers in Hamlet who died because of greed. The Hamlet fire and its aftermath reveal the social costs of anti</a:t>
            </a:r>
            <a:r>
              <a:rPr lang="en-US" dirty="0">
                <a:solidFill>
                  <a:srgbClr val="002060"/>
                </a:solidFill>
                <a:latin typeface="Arial" panose="020B0604020202020204" pitchFamily="34" charset="0"/>
                <a:cs typeface="Arial" panose="020B0604020202020204" pitchFamily="34" charset="0"/>
              </a:rPr>
              <a:t>-</a:t>
            </a:r>
            <a:r>
              <a:rPr lang="en-US" b="0" i="0" dirty="0">
                <a:solidFill>
                  <a:srgbClr val="002060"/>
                </a:solidFill>
                <a:effectLst/>
                <a:latin typeface="Arial" panose="020B0604020202020204" pitchFamily="34" charset="0"/>
                <a:cs typeface="Arial" panose="020B0604020202020204" pitchFamily="34" charset="0"/>
              </a:rPr>
              <a:t>unionism, lax regulations, and ongoing racial discrimination.</a:t>
            </a:r>
            <a:endParaRPr lang="en-US"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4217669" y="8513763"/>
            <a:ext cx="1884363" cy="458787"/>
          </a:xfrm>
          <a:prstGeom prst="rect">
            <a:avLst/>
          </a:prstGeom>
        </p:spPr>
        <p:txBody>
          <a:bodyPr/>
          <a:lstStyle/>
          <a:p>
            <a:fld id="{DE72C10F-4C0C-4767-B689-AB10BBD62B88}" type="slidenum">
              <a:rPr lang="en-US" smtClean="0"/>
              <a:t>14</a:t>
            </a:fld>
            <a:endParaRPr lang="en-US"/>
          </a:p>
        </p:txBody>
      </p:sp>
      <p:sp>
        <p:nvSpPr>
          <p:cNvPr id="5" name="Date Placeholder 4">
            <a:extLst>
              <a:ext uri="{FF2B5EF4-FFF2-40B4-BE49-F238E27FC236}">
                <a16:creationId xmlns:a16="http://schemas.microsoft.com/office/drawing/2014/main" id="{B67274DB-BAE0-7275-A62A-368BA5E0B7B8}"/>
              </a:ext>
            </a:extLst>
          </p:cNvPr>
          <p:cNvSpPr>
            <a:spLocks noGrp="1"/>
          </p:cNvSpPr>
          <p:nvPr>
            <p:ph type="dt" idx="1"/>
          </p:nvPr>
        </p:nvSpPr>
        <p:spPr/>
        <p:txBody>
          <a:bodyPr/>
          <a:lstStyle/>
          <a:p>
            <a:fld id="{8DACA833-8E3E-41AD-B4C6-D43077728B13}" type="datetime1">
              <a:rPr lang="en-US" smtClean="0"/>
              <a:t>10/25/2024</a:t>
            </a:fld>
            <a:endParaRPr lang="en-US" dirty="0"/>
          </a:p>
        </p:txBody>
      </p:sp>
      <p:sp>
        <p:nvSpPr>
          <p:cNvPr id="6" name="Footer Placeholder 5">
            <a:extLst>
              <a:ext uri="{FF2B5EF4-FFF2-40B4-BE49-F238E27FC236}">
                <a16:creationId xmlns:a16="http://schemas.microsoft.com/office/drawing/2014/main" id="{4CA553C0-106C-2935-83E5-4A07A7D3538F}"/>
              </a:ext>
            </a:extLst>
          </p:cNvPr>
          <p:cNvSpPr>
            <a:spLocks noGrp="1"/>
          </p:cNvSpPr>
          <p:nvPr>
            <p:ph type="ftr" sz="quarter" idx="4"/>
          </p:nvPr>
        </p:nvSpPr>
        <p:spPr/>
        <p:txBody>
          <a:bodyPr/>
          <a:lstStyle/>
          <a:p>
            <a:r>
              <a:rPr lang="en-US"/>
              <a:t>Notes prepared by H.W. Spencer, CSP</a:t>
            </a:r>
            <a:endParaRPr lang="en-US" dirty="0"/>
          </a:p>
        </p:txBody>
      </p:sp>
      <p:sp>
        <p:nvSpPr>
          <p:cNvPr id="7" name="Header Placeholder 6">
            <a:extLst>
              <a:ext uri="{FF2B5EF4-FFF2-40B4-BE49-F238E27FC236}">
                <a16:creationId xmlns:a16="http://schemas.microsoft.com/office/drawing/2014/main" id="{01F8DAEE-B90E-5310-A9D5-1A8C9AD2E136}"/>
              </a:ext>
            </a:extLst>
          </p:cNvPr>
          <p:cNvSpPr>
            <a:spLocks noGrp="1"/>
          </p:cNvSpPr>
          <p:nvPr>
            <p:ph type="hdr" sz="quarter"/>
          </p:nvPr>
        </p:nvSpPr>
        <p:spPr/>
        <p:txBody>
          <a:bodyPr/>
          <a:lstStyle/>
          <a:p>
            <a:r>
              <a:rPr lang="en-US"/>
              <a:t>The Imperial foods Fire</a:t>
            </a:r>
            <a:endParaRPr lang="en-US" dirty="0"/>
          </a:p>
        </p:txBody>
      </p:sp>
    </p:spTree>
    <p:extLst>
      <p:ext uri="{BB962C8B-B14F-4D97-AF65-F5344CB8AC3E}">
        <p14:creationId xmlns:p14="http://schemas.microsoft.com/office/powerpoint/2010/main" val="2778670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The Imperial foods Fire</a:t>
            </a:r>
            <a:endParaRPr lang="en-US" dirty="0"/>
          </a:p>
        </p:txBody>
      </p:sp>
      <p:sp>
        <p:nvSpPr>
          <p:cNvPr id="5" name="Date Placeholder 4"/>
          <p:cNvSpPr>
            <a:spLocks noGrp="1"/>
          </p:cNvSpPr>
          <p:nvPr>
            <p:ph type="dt" idx="1"/>
          </p:nvPr>
        </p:nvSpPr>
        <p:spPr/>
        <p:txBody>
          <a:bodyPr/>
          <a:lstStyle/>
          <a:p>
            <a:fld id="{EF478E0F-FE1D-4ABB-9710-E7647494F71F}" type="datetime1">
              <a:rPr lang="en-US" smtClean="0"/>
              <a:t>10/25/2024</a:t>
            </a:fld>
            <a:endParaRPr lang="en-US" dirty="0"/>
          </a:p>
        </p:txBody>
      </p:sp>
      <p:sp>
        <p:nvSpPr>
          <p:cNvPr id="6" name="Footer Placeholder 5"/>
          <p:cNvSpPr>
            <a:spLocks noGrp="1"/>
          </p:cNvSpPr>
          <p:nvPr>
            <p:ph type="ftr" sz="quarter" idx="4"/>
          </p:nvPr>
        </p:nvSpPr>
        <p:spPr/>
        <p:txBody>
          <a:bodyPr/>
          <a:lstStyle/>
          <a:p>
            <a:r>
              <a:rPr lang="en-US"/>
              <a:t>Notes prepared by H.W. Spencer, CSP</a:t>
            </a:r>
            <a:endParaRPr lang="en-US" dirty="0"/>
          </a:p>
        </p:txBody>
      </p:sp>
      <p:sp>
        <p:nvSpPr>
          <p:cNvPr id="7" name="Slide Number Placeholder 6"/>
          <p:cNvSpPr>
            <a:spLocks noGrp="1"/>
          </p:cNvSpPr>
          <p:nvPr>
            <p:ph type="sldNum" sz="quarter" idx="5"/>
          </p:nvPr>
        </p:nvSpPr>
        <p:spPr/>
        <p:txBody>
          <a:bodyPr/>
          <a:lstStyle/>
          <a:p>
            <a:fld id="{E6B67ADF-9D8B-43A4-B19F-38C64A80A77F}" type="slidenum">
              <a:rPr lang="en-US" smtClean="0"/>
              <a:pPr/>
              <a:t>15</a:t>
            </a:fld>
            <a:endParaRPr lang="en-US" dirty="0"/>
          </a:p>
        </p:txBody>
      </p:sp>
    </p:spTree>
    <p:extLst>
      <p:ext uri="{BB962C8B-B14F-4D97-AF65-F5344CB8AC3E}">
        <p14:creationId xmlns:p14="http://schemas.microsoft.com/office/powerpoint/2010/main" val="3943760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82613"/>
            <a:ext cx="5486400" cy="3086100"/>
          </a:xfrm>
          <a:prstGeom prst="rect">
            <a:avLst/>
          </a:prstGeom>
        </p:spPr>
      </p:sp>
      <p:sp>
        <p:nvSpPr>
          <p:cNvPr id="3" name="Notes Placeholder 2"/>
          <p:cNvSpPr>
            <a:spLocks noGrp="1"/>
          </p:cNvSpPr>
          <p:nvPr>
            <p:ph type="body" idx="1"/>
          </p:nvPr>
        </p:nvSpPr>
        <p:spPr>
          <a:xfrm>
            <a:off x="594359" y="3752603"/>
            <a:ext cx="5758939" cy="4248397"/>
          </a:xfrm>
        </p:spPr>
        <p:txBody>
          <a:bodyPr/>
          <a:lstStyle/>
          <a:p>
            <a:pPr algn="l" fontAlgn="base"/>
            <a:r>
              <a:rPr lang="en-US" b="0" i="0" dirty="0">
                <a:solidFill>
                  <a:srgbClr val="002060"/>
                </a:solidFill>
                <a:effectLst/>
                <a:latin typeface="Arial" panose="020B0604020202020204" pitchFamily="34" charset="0"/>
                <a:cs typeface="Arial" panose="020B0604020202020204" pitchFamily="34" charset="0"/>
              </a:rPr>
              <a:t>Emmett J. Roe founded Imperial Food Products Incorporated (commonly called Imperial) in </a:t>
            </a:r>
            <a:r>
              <a:rPr lang="en-US"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Moosic, Pennsylvania</a:t>
            </a:r>
            <a:r>
              <a:rPr lang="en-US" dirty="0">
                <a:solidFill>
                  <a:srgbClr val="002060"/>
                </a:solidFill>
                <a:latin typeface="Arial" panose="020B0604020202020204" pitchFamily="34" charset="0"/>
                <a:cs typeface="Arial" panose="020B0604020202020204" pitchFamily="34" charset="0"/>
              </a:rPr>
              <a:t> near Scranton </a:t>
            </a:r>
            <a:r>
              <a:rPr lang="en-US" b="0" i="0" dirty="0">
                <a:solidFill>
                  <a:srgbClr val="002060"/>
                </a:solidFill>
                <a:effectLst/>
                <a:latin typeface="Arial" panose="020B0604020202020204" pitchFamily="34" charset="0"/>
                <a:cs typeface="Arial" panose="020B0604020202020204" pitchFamily="34" charset="0"/>
              </a:rPr>
              <a:t>in the 1970s after acquiring a </a:t>
            </a:r>
            <a:r>
              <a:rPr lang="en-US" b="0" i="0" u="none" strike="noStrike" dirty="0">
                <a:solidFill>
                  <a:srgbClr val="002060"/>
                </a:solidFill>
                <a:effectLst/>
                <a:latin typeface="Arial" panose="020B0604020202020204" pitchFamily="34" charset="0"/>
                <a:cs typeface="Arial" panose="020B0604020202020204" pitchFamily="34" charset="0"/>
                <a:hlinkClick r:id="rId4" tooltip="Food processing">
                  <a:extLst>
                    <a:ext uri="{A12FA001-AC4F-418D-AE19-62706E023703}">
                      <ahyp:hlinkClr xmlns:ahyp="http://schemas.microsoft.com/office/drawing/2018/hyperlinkcolor" val="tx"/>
                    </a:ext>
                  </a:extLst>
                </a:hlinkClick>
              </a:rPr>
              <a:t>food processing</a:t>
            </a:r>
            <a:r>
              <a:rPr lang="en-US" b="0" i="0" dirty="0">
                <a:solidFill>
                  <a:srgbClr val="002060"/>
                </a:solidFill>
                <a:effectLst/>
                <a:latin typeface="Arial" panose="020B0604020202020204" pitchFamily="34" charset="0"/>
                <a:cs typeface="Arial" panose="020B0604020202020204" pitchFamily="34" charset="0"/>
              </a:rPr>
              <a:t> plant from his former employer, Empire Frozen Foods. Besides his Hamlet factory, Rowe bought the Haverpride Foods plant in Tarrant, Ala., in 1988. He closed it in 1990 without giving the employees 60 days notice, as required by federal law. More than $250,000 in severance pay was ordered to be paid to 115 workers by a federal judge. </a:t>
            </a:r>
            <a:r>
              <a:rPr lang="en-US" b="0" i="0" u="none" strike="noStrike" dirty="0">
                <a:solidFill>
                  <a:srgbClr val="002060"/>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Rowe never paid a penny</a:t>
            </a:r>
            <a:r>
              <a:rPr lang="en-US" b="0" i="0" dirty="0">
                <a:solidFill>
                  <a:srgbClr val="002060"/>
                </a:solidFill>
                <a:effectLst/>
                <a:latin typeface="Arial" panose="020B0604020202020204" pitchFamily="34" charset="0"/>
                <a:cs typeface="Arial" panose="020B0604020202020204" pitchFamily="34" charset="0"/>
              </a:rPr>
              <a:t>.</a:t>
            </a:r>
          </a:p>
          <a:p>
            <a:pPr algn="just"/>
            <a:endParaRPr lang="en-US" dirty="0">
              <a:solidFill>
                <a:srgbClr val="002060"/>
              </a:solidFill>
              <a:latin typeface="Arial" panose="020B0604020202020204" pitchFamily="34" charset="0"/>
              <a:cs typeface="Arial" panose="020B0604020202020204" pitchFamily="34" charset="0"/>
            </a:endParaRPr>
          </a:p>
          <a:p>
            <a:pPr algn="just"/>
            <a:r>
              <a:rPr lang="en-US" b="0" i="0" dirty="0">
                <a:solidFill>
                  <a:srgbClr val="002060"/>
                </a:solidFill>
                <a:effectLst/>
                <a:latin typeface="Arial" panose="020B0604020202020204" pitchFamily="34" charset="0"/>
                <a:cs typeface="Arial" panose="020B0604020202020204" pitchFamily="34" charset="0"/>
              </a:rPr>
              <a:t>The corporation supplied grocery stores and distributors with chicken products.</a:t>
            </a:r>
            <a:r>
              <a:rPr lang="en-US" b="0" i="0" u="none" strike="noStrike" baseline="30000" dirty="0">
                <a:solidFill>
                  <a:srgbClr val="002060"/>
                </a:solidFill>
                <a:effectLst/>
                <a:latin typeface="Arial" panose="020B0604020202020204" pitchFamily="34" charset="0"/>
                <a:cs typeface="Arial" panose="020B0604020202020204" pitchFamily="34" charset="0"/>
              </a:rPr>
              <a:t> </a:t>
            </a:r>
            <a:r>
              <a:rPr lang="en-US" b="0" i="0" dirty="0">
                <a:solidFill>
                  <a:srgbClr val="002060"/>
                </a:solidFill>
                <a:effectLst/>
                <a:latin typeface="Arial" panose="020B0604020202020204" pitchFamily="34" charset="0"/>
                <a:cs typeface="Arial" panose="020B0604020202020204" pitchFamily="34" charset="0"/>
              </a:rPr>
              <a:t>Roe purchased the largely-decommissioned Mello-Buttercup Ice Cream plant, located along Bridges Street in </a:t>
            </a:r>
            <a:r>
              <a:rPr lang="en-US" b="0" i="0" u="none" strike="noStrike" dirty="0">
                <a:solidFill>
                  <a:srgbClr val="002060"/>
                </a:solidFill>
                <a:effectLst/>
                <a:latin typeface="Arial" panose="020B0604020202020204" pitchFamily="34" charset="0"/>
                <a:cs typeface="Arial" panose="020B0604020202020204" pitchFamily="34" charset="0"/>
                <a:hlinkClick r:id="rId6" tooltip="Hamlet, North Carolina">
                  <a:extLst>
                    <a:ext uri="{A12FA001-AC4F-418D-AE19-62706E023703}">
                      <ahyp:hlinkClr xmlns:ahyp="http://schemas.microsoft.com/office/drawing/2018/hyperlinkcolor" val="tx"/>
                    </a:ext>
                  </a:extLst>
                </a:hlinkClick>
              </a:rPr>
              <a:t>Hamlet, North Carolina</a:t>
            </a:r>
            <a:r>
              <a:rPr lang="en-US" b="0" i="0" dirty="0">
                <a:solidFill>
                  <a:srgbClr val="002060"/>
                </a:solidFill>
                <a:effectLst/>
                <a:latin typeface="Arial" panose="020B0604020202020204" pitchFamily="34" charset="0"/>
                <a:cs typeface="Arial" panose="020B0604020202020204" pitchFamily="34" charset="0"/>
              </a:rPr>
              <a:t>, </a:t>
            </a:r>
          </a:p>
          <a:p>
            <a:pPr algn="just"/>
            <a:endParaRPr lang="en-US" dirty="0">
              <a:solidFill>
                <a:srgbClr val="002060"/>
              </a:solidFill>
              <a:latin typeface="Arial" panose="020B0604020202020204" pitchFamily="34" charset="0"/>
              <a:cs typeface="Arial" panose="020B0604020202020204" pitchFamily="34" charset="0"/>
            </a:endParaRPr>
          </a:p>
          <a:p>
            <a:pPr algn="just"/>
            <a:r>
              <a:rPr lang="en-US" b="0" i="0" dirty="0">
                <a:solidFill>
                  <a:srgbClr val="002060"/>
                </a:solidFill>
                <a:effectLst/>
                <a:latin typeface="Arial" panose="020B0604020202020204" pitchFamily="34" charset="0"/>
                <a:cs typeface="Arial" panose="020B0604020202020204" pitchFamily="34" charset="0"/>
              </a:rPr>
              <a:t>Over the years the Hamlet plant was the subject of many safety concerns. In 1980, 1983, and 1987 there were several small fires in the plant, yet none resulted in safety inspections. In fact, the portions of the facility operated by Imperial had never undergone a workplace safety inspection despite OSHA inspectors visiting the site several times to examine spaces leased to Mello-Butter, the plant’s former owner. </a:t>
            </a:r>
          </a:p>
          <a:p>
            <a:pPr algn="just"/>
            <a:endParaRPr lang="en-US" dirty="0">
              <a:solidFill>
                <a:srgbClr val="002060"/>
              </a:solidFill>
              <a:latin typeface="Arial" panose="020B0604020202020204" pitchFamily="34" charset="0"/>
              <a:cs typeface="Arial" panose="020B0604020202020204" pitchFamily="34" charset="0"/>
            </a:endParaRPr>
          </a:p>
          <a:p>
            <a:pPr algn="just"/>
            <a:r>
              <a:rPr lang="en-US" dirty="0">
                <a:solidFill>
                  <a:srgbClr val="002060"/>
                </a:solidFill>
                <a:latin typeface="Arial" panose="020B0604020202020204" pitchFamily="34" charset="0"/>
                <a:cs typeface="Arial" panose="020B0604020202020204" pitchFamily="34" charset="0"/>
              </a:rPr>
              <a:t>Labor relations were deplorable. Workers had to pay for their own protective gear (smocks and caps). Bathroom breaks were restricted to lunchtimes or to the two ten-minute additional mid-shift pauses, unless absolutely essential. </a:t>
            </a:r>
          </a:p>
          <a:p>
            <a:pPr algn="just"/>
            <a:endParaRPr lang="en-US"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4217669" y="8513763"/>
            <a:ext cx="1884363" cy="458787"/>
          </a:xfrm>
          <a:prstGeom prst="rect">
            <a:avLst/>
          </a:prstGeom>
        </p:spPr>
        <p:txBody>
          <a:bodyPr/>
          <a:lstStyle/>
          <a:p>
            <a:fld id="{DE72C10F-4C0C-4767-B689-AB10BBD62B88}" type="slidenum">
              <a:rPr lang="en-US" smtClean="0"/>
              <a:t>2</a:t>
            </a:fld>
            <a:endParaRPr lang="en-US"/>
          </a:p>
        </p:txBody>
      </p:sp>
      <p:sp>
        <p:nvSpPr>
          <p:cNvPr id="5" name="Date Placeholder 4">
            <a:extLst>
              <a:ext uri="{FF2B5EF4-FFF2-40B4-BE49-F238E27FC236}">
                <a16:creationId xmlns:a16="http://schemas.microsoft.com/office/drawing/2014/main" id="{3F277FE4-7ACD-6E9D-36C7-E9D777F34068}"/>
              </a:ext>
            </a:extLst>
          </p:cNvPr>
          <p:cNvSpPr>
            <a:spLocks noGrp="1"/>
          </p:cNvSpPr>
          <p:nvPr>
            <p:ph type="dt" idx="1"/>
          </p:nvPr>
        </p:nvSpPr>
        <p:spPr/>
        <p:txBody>
          <a:bodyPr/>
          <a:lstStyle/>
          <a:p>
            <a:fld id="{DA8F4FF9-22DC-4A9D-8906-CDCD84BA90B9}" type="datetime1">
              <a:rPr lang="en-US" smtClean="0"/>
              <a:t>10/25/2024</a:t>
            </a:fld>
            <a:endParaRPr lang="en-US" dirty="0"/>
          </a:p>
        </p:txBody>
      </p:sp>
      <p:sp>
        <p:nvSpPr>
          <p:cNvPr id="6" name="Footer Placeholder 5">
            <a:extLst>
              <a:ext uri="{FF2B5EF4-FFF2-40B4-BE49-F238E27FC236}">
                <a16:creationId xmlns:a16="http://schemas.microsoft.com/office/drawing/2014/main" id="{72193F48-A4BB-30E2-7B66-573E7371DADD}"/>
              </a:ext>
            </a:extLst>
          </p:cNvPr>
          <p:cNvSpPr>
            <a:spLocks noGrp="1"/>
          </p:cNvSpPr>
          <p:nvPr>
            <p:ph type="ftr" sz="quarter" idx="4"/>
          </p:nvPr>
        </p:nvSpPr>
        <p:spPr/>
        <p:txBody>
          <a:bodyPr/>
          <a:lstStyle/>
          <a:p>
            <a:r>
              <a:rPr lang="en-US"/>
              <a:t>Notes prepared by H.W. Spencer, CSP</a:t>
            </a:r>
            <a:endParaRPr lang="en-US" dirty="0"/>
          </a:p>
        </p:txBody>
      </p:sp>
      <p:sp>
        <p:nvSpPr>
          <p:cNvPr id="7" name="Header Placeholder 6">
            <a:extLst>
              <a:ext uri="{FF2B5EF4-FFF2-40B4-BE49-F238E27FC236}">
                <a16:creationId xmlns:a16="http://schemas.microsoft.com/office/drawing/2014/main" id="{30C49111-531B-0F52-BD99-0F6A242B9A85}"/>
              </a:ext>
            </a:extLst>
          </p:cNvPr>
          <p:cNvSpPr>
            <a:spLocks noGrp="1"/>
          </p:cNvSpPr>
          <p:nvPr>
            <p:ph type="hdr" sz="quarter"/>
          </p:nvPr>
        </p:nvSpPr>
        <p:spPr/>
        <p:txBody>
          <a:bodyPr/>
          <a:lstStyle/>
          <a:p>
            <a:r>
              <a:rPr lang="en-US"/>
              <a:t>The Imperial foods Fire</a:t>
            </a:r>
            <a:endParaRPr lang="en-US" dirty="0"/>
          </a:p>
        </p:txBody>
      </p:sp>
    </p:spTree>
    <p:extLst>
      <p:ext uri="{BB962C8B-B14F-4D97-AF65-F5344CB8AC3E}">
        <p14:creationId xmlns:p14="http://schemas.microsoft.com/office/powerpoint/2010/main" val="2037853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01675"/>
            <a:ext cx="5486400" cy="3086100"/>
          </a:xfrm>
        </p:spPr>
      </p:sp>
      <p:sp>
        <p:nvSpPr>
          <p:cNvPr id="3" name="Notes Placeholder 2"/>
          <p:cNvSpPr>
            <a:spLocks noGrp="1"/>
          </p:cNvSpPr>
          <p:nvPr>
            <p:ph type="body" idx="1"/>
          </p:nvPr>
        </p:nvSpPr>
        <p:spPr>
          <a:xfrm>
            <a:off x="427511" y="3904933"/>
            <a:ext cx="6103917" cy="4574540"/>
          </a:xfrm>
        </p:spPr>
        <p:txBody>
          <a:bodyPr/>
          <a:lstStyle/>
          <a:p>
            <a:pPr algn="just"/>
            <a:r>
              <a:rPr lang="en-US" b="0" i="0" dirty="0">
                <a:solidFill>
                  <a:srgbClr val="002060"/>
                </a:solidFill>
                <a:effectLst/>
                <a:latin typeface="Arial" panose="020B0604020202020204" pitchFamily="34" charset="0"/>
                <a:cs typeface="Arial" panose="020B0604020202020204" pitchFamily="34" charset="0"/>
              </a:rPr>
              <a:t>The L.A. Corning family came to Hamlet in January of 1920 from Elmira, New York. Mr. Corning had owned a drugstore in Elmira and had experimented with making ice cream. Returning to Hamlet, he built his new ice cream plant and Buttercup Ice Cream was born. </a:t>
            </a:r>
            <a:r>
              <a:rPr lang="en-US" sz="1200" b="0" i="0" dirty="0">
                <a:solidFill>
                  <a:srgbClr val="002060"/>
                </a:solidFill>
                <a:effectLst/>
                <a:latin typeface="Segoe UI Historic" panose="020B0502040204020203" pitchFamily="34" charset="0"/>
              </a:rPr>
              <a:t>his family continued the business for another fifteen years. With mounting competition, the family sold out to Coastal Dairy Products in 1969, and the name was changed to Mello Buttercup. Coastal continued operations in Hamlet for the next nine years, closing the Hamlet plant in 1977</a:t>
            </a:r>
          </a:p>
          <a:p>
            <a:pPr algn="just"/>
            <a:endParaRPr lang="en-US" sz="1000" dirty="0">
              <a:solidFill>
                <a:srgbClr val="002060"/>
              </a:solidFill>
              <a:latin typeface="Arial" panose="020B0604020202020204" pitchFamily="34" charset="0"/>
              <a:cs typeface="Arial" panose="020B0604020202020204" pitchFamily="34" charset="0"/>
            </a:endParaRPr>
          </a:p>
          <a:p>
            <a:pPr algn="just"/>
            <a:r>
              <a:rPr lang="en-US" b="0" i="0" dirty="0">
                <a:solidFill>
                  <a:srgbClr val="002060"/>
                </a:solidFill>
                <a:effectLst/>
                <a:latin typeface="Arial" panose="020B0604020202020204" pitchFamily="34" charset="0"/>
                <a:cs typeface="Arial" panose="020B0604020202020204" pitchFamily="34" charset="0"/>
              </a:rPr>
              <a:t>Hamlet, North Carolina also takes great pride in showcasing the life of hometown jazz legend John Coltrane </a:t>
            </a:r>
          </a:p>
          <a:p>
            <a:pPr algn="just"/>
            <a:endParaRPr lang="en-US" b="0" i="0" dirty="0">
              <a:solidFill>
                <a:srgbClr val="002060"/>
              </a:solidFill>
              <a:effectLst/>
              <a:latin typeface="Arial" panose="020B0604020202020204" pitchFamily="34" charset="0"/>
              <a:cs typeface="Arial" panose="020B0604020202020204" pitchFamily="34" charset="0"/>
            </a:endParaRPr>
          </a:p>
          <a:p>
            <a:pPr algn="just"/>
            <a:r>
              <a:rPr lang="en-US" b="0" i="0" dirty="0">
                <a:solidFill>
                  <a:srgbClr val="002060"/>
                </a:solidFill>
                <a:effectLst/>
                <a:latin typeface="Arial" panose="020B0604020202020204" pitchFamily="34" charset="0"/>
                <a:cs typeface="Arial" panose="020B0604020202020204" pitchFamily="34" charset="0"/>
              </a:rPr>
              <a:t>Hamlet, located less than ten miles from the South Carolina border, was once a vibrant, growing town. At the turn of the 20th century, the Seaboard Railway company brought maintenance and shipping jobs to Hamlet and carried in visitors who frequented the shops along the main street. But during the consolidation of train companies from the late 1960s to the 1980s, the town lost its railroad jobs. </a:t>
            </a:r>
            <a:r>
              <a:rPr lang="en-US" sz="1100" b="0" i="0" dirty="0">
                <a:solidFill>
                  <a:srgbClr val="002060"/>
                </a:solidFill>
                <a:effectLst/>
                <a:latin typeface="Arial" panose="020B0604020202020204" pitchFamily="34" charset="0"/>
                <a:cs typeface="Arial" panose="020B0604020202020204" pitchFamily="34" charset="0"/>
              </a:rPr>
              <a:t>But by the 1970s, it had become a postindustrial backwater, a magnet for businesses searching for cheap labor with little or almost no official oversight. </a:t>
            </a:r>
          </a:p>
          <a:p>
            <a:pPr algn="just"/>
            <a:endParaRPr lang="en-US" sz="1100" b="0" i="0" dirty="0">
              <a:solidFill>
                <a:srgbClr val="002060"/>
              </a:solidFill>
              <a:effectLst/>
              <a:latin typeface="Arial" panose="020B0604020202020204" pitchFamily="34" charset="0"/>
              <a:cs typeface="Arial" panose="020B0604020202020204" pitchFamily="34" charset="0"/>
            </a:endParaRPr>
          </a:p>
          <a:p>
            <a:pPr algn="just"/>
            <a:r>
              <a:rPr lang="en-US" sz="1100" b="0" i="0" dirty="0">
                <a:solidFill>
                  <a:srgbClr val="002060"/>
                </a:solidFill>
                <a:effectLst/>
                <a:latin typeface="Arial" panose="020B0604020202020204" pitchFamily="34" charset="0"/>
                <a:cs typeface="Arial" panose="020B0604020202020204" pitchFamily="34" charset="0"/>
              </a:rPr>
              <a:t>The workers couldn’t count on their local government to help them either. Desperate to increase employment in the struggling town, Hamlet’s leadership looked the other way as the processing plant flouted guidelines and rules to a shocking degree. </a:t>
            </a:r>
          </a:p>
        </p:txBody>
      </p:sp>
      <p:sp>
        <p:nvSpPr>
          <p:cNvPr id="4" name="Slide Number Placeholder 3"/>
          <p:cNvSpPr>
            <a:spLocks noGrp="1"/>
          </p:cNvSpPr>
          <p:nvPr>
            <p:ph type="sldNum" sz="quarter" idx="5"/>
          </p:nvPr>
        </p:nvSpPr>
        <p:spPr/>
        <p:txBody>
          <a:bodyPr/>
          <a:lstStyle/>
          <a:p>
            <a:fld id="{E6B67ADF-9D8B-43A4-B19F-38C64A80A77F}" type="slidenum">
              <a:rPr lang="en-US" smtClean="0"/>
              <a:pPr/>
              <a:t>3</a:t>
            </a:fld>
            <a:endParaRPr lang="en-US" dirty="0"/>
          </a:p>
        </p:txBody>
      </p:sp>
      <p:sp>
        <p:nvSpPr>
          <p:cNvPr id="5" name="Date Placeholder 4">
            <a:extLst>
              <a:ext uri="{FF2B5EF4-FFF2-40B4-BE49-F238E27FC236}">
                <a16:creationId xmlns:a16="http://schemas.microsoft.com/office/drawing/2014/main" id="{99DCCC90-B257-6C9F-7DB8-716A990EF242}"/>
              </a:ext>
            </a:extLst>
          </p:cNvPr>
          <p:cNvSpPr>
            <a:spLocks noGrp="1"/>
          </p:cNvSpPr>
          <p:nvPr>
            <p:ph type="dt" idx="1"/>
          </p:nvPr>
        </p:nvSpPr>
        <p:spPr/>
        <p:txBody>
          <a:bodyPr/>
          <a:lstStyle/>
          <a:p>
            <a:fld id="{475E384C-C78D-4EC4-B8EF-1D754D7DEC65}" type="datetime1">
              <a:rPr lang="en-US" smtClean="0"/>
              <a:t>10/25/2024</a:t>
            </a:fld>
            <a:endParaRPr lang="en-US" dirty="0"/>
          </a:p>
        </p:txBody>
      </p:sp>
      <p:sp>
        <p:nvSpPr>
          <p:cNvPr id="6" name="Footer Placeholder 5">
            <a:extLst>
              <a:ext uri="{FF2B5EF4-FFF2-40B4-BE49-F238E27FC236}">
                <a16:creationId xmlns:a16="http://schemas.microsoft.com/office/drawing/2014/main" id="{53C369EE-0315-62C9-FC22-2EB13B953411}"/>
              </a:ext>
            </a:extLst>
          </p:cNvPr>
          <p:cNvSpPr>
            <a:spLocks noGrp="1"/>
          </p:cNvSpPr>
          <p:nvPr>
            <p:ph type="ftr" sz="quarter" idx="4"/>
          </p:nvPr>
        </p:nvSpPr>
        <p:spPr/>
        <p:txBody>
          <a:bodyPr/>
          <a:lstStyle/>
          <a:p>
            <a:r>
              <a:rPr lang="en-US"/>
              <a:t>Notes prepared by H.W. Spencer, CSP</a:t>
            </a:r>
            <a:endParaRPr lang="en-US" dirty="0"/>
          </a:p>
        </p:txBody>
      </p:sp>
      <p:sp>
        <p:nvSpPr>
          <p:cNvPr id="7" name="Header Placeholder 6">
            <a:extLst>
              <a:ext uri="{FF2B5EF4-FFF2-40B4-BE49-F238E27FC236}">
                <a16:creationId xmlns:a16="http://schemas.microsoft.com/office/drawing/2014/main" id="{6DD31236-7375-D7B1-E289-A5E7239916FD}"/>
              </a:ext>
            </a:extLst>
          </p:cNvPr>
          <p:cNvSpPr>
            <a:spLocks noGrp="1"/>
          </p:cNvSpPr>
          <p:nvPr>
            <p:ph type="hdr" sz="quarter"/>
          </p:nvPr>
        </p:nvSpPr>
        <p:spPr/>
        <p:txBody>
          <a:bodyPr/>
          <a:lstStyle/>
          <a:p>
            <a:r>
              <a:rPr lang="en-US"/>
              <a:t>The Imperial foods Fire</a:t>
            </a:r>
            <a:endParaRPr lang="en-US" dirty="0"/>
          </a:p>
        </p:txBody>
      </p:sp>
    </p:spTree>
    <p:extLst>
      <p:ext uri="{BB962C8B-B14F-4D97-AF65-F5344CB8AC3E}">
        <p14:creationId xmlns:p14="http://schemas.microsoft.com/office/powerpoint/2010/main" val="53282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40080" y="4229100"/>
            <a:ext cx="5577840" cy="3642756"/>
          </a:xfrm>
        </p:spPr>
        <p:txBody>
          <a:bodyPr/>
          <a:lstStyle/>
          <a:p>
            <a:pPr algn="just"/>
            <a:r>
              <a:rPr lang="en-US" b="0" i="0" dirty="0">
                <a:solidFill>
                  <a:srgbClr val="002060"/>
                </a:solidFill>
                <a:effectLst/>
                <a:latin typeface="Arial" panose="020B0604020202020204" pitchFamily="34" charset="0"/>
                <a:cs typeface="Arial" panose="020B0604020202020204" pitchFamily="34" charset="0"/>
              </a:rPr>
              <a:t>North Carolina law required new industrial businesses to apply for a license to operate, and any business with 11 or more employees to register with the North Carolina Department of Labor and the United States </a:t>
            </a:r>
            <a:r>
              <a:rPr lang="en-US" b="0" i="0" u="none" strike="noStrike" dirty="0">
                <a:solidFill>
                  <a:srgbClr val="002060"/>
                </a:solidFill>
                <a:effectLst/>
                <a:latin typeface="Arial" panose="020B0604020202020204" pitchFamily="34" charset="0"/>
                <a:cs typeface="Arial" panose="020B0604020202020204" pitchFamily="34" charset="0"/>
                <a:hlinkClick r:id="rId3" tooltip="Occupational Safety and Health Administration">
                  <a:extLst>
                    <a:ext uri="{A12FA001-AC4F-418D-AE19-62706E023703}">
                      <ahyp:hlinkClr xmlns:ahyp="http://schemas.microsoft.com/office/drawing/2018/hyperlinkcolor" val="tx"/>
                    </a:ext>
                  </a:extLst>
                </a:hlinkClick>
              </a:rPr>
              <a:t>Occupational Safety and Health Administration</a:t>
            </a:r>
            <a:r>
              <a:rPr lang="en-US" b="0" i="0" dirty="0">
                <a:solidFill>
                  <a:srgbClr val="002060"/>
                </a:solidFill>
                <a:effectLst/>
                <a:latin typeface="Arial" panose="020B0604020202020204" pitchFamily="34" charset="0"/>
                <a:cs typeface="Arial" panose="020B0604020202020204" pitchFamily="34" charset="0"/>
              </a:rPr>
              <a:t> (OSHA)</a:t>
            </a:r>
          </a:p>
          <a:p>
            <a:pPr algn="just"/>
            <a:endParaRPr lang="en-US" dirty="0">
              <a:solidFill>
                <a:srgbClr val="002060"/>
              </a:solidFill>
              <a:latin typeface="Arial" panose="020B0604020202020204" pitchFamily="34" charset="0"/>
              <a:cs typeface="Arial" panose="020B0604020202020204" pitchFamily="34" charset="0"/>
            </a:endParaRPr>
          </a:p>
          <a:p>
            <a:pPr algn="just"/>
            <a:r>
              <a:rPr lang="en-US" b="0" i="0" dirty="0">
                <a:solidFill>
                  <a:srgbClr val="002060"/>
                </a:solidFill>
                <a:effectLst/>
                <a:latin typeface="Arial" panose="020B0604020202020204" pitchFamily="34" charset="0"/>
                <a:cs typeface="Arial" panose="020B0604020202020204" pitchFamily="34" charset="0"/>
              </a:rPr>
              <a:t>Former Imperial workers who made clear that although they knew the factory was unsafe, they felt powerless to confront management lest they lose their paycheck. And organizing for better workplace safety and pay was a non-starter,</a:t>
            </a:r>
          </a:p>
          <a:p>
            <a:pPr algn="just"/>
            <a:endParaRPr lang="en-US" dirty="0">
              <a:solidFill>
                <a:srgbClr val="002060"/>
              </a:solidFill>
              <a:latin typeface="Arial" panose="020B0604020202020204" pitchFamily="34" charset="0"/>
              <a:cs typeface="Arial" panose="020B0604020202020204" pitchFamily="34" charset="0"/>
            </a:endParaRPr>
          </a:p>
          <a:p>
            <a:pPr algn="just"/>
            <a:r>
              <a:rPr lang="en-US" b="0" i="0" dirty="0">
                <a:solidFill>
                  <a:srgbClr val="002060"/>
                </a:solidFill>
                <a:effectLst/>
                <a:latin typeface="Arial" panose="020B0604020202020204" pitchFamily="34" charset="0"/>
                <a:cs typeface="Arial" panose="020B0604020202020204" pitchFamily="34" charset="0"/>
              </a:rPr>
              <a:t>Throughout the years, small fires broke out in the factory, horrible smells seeped into the neighborhood and globs of fat entered Hamlet’s water supply—all with minimal interference from city authorities.</a:t>
            </a:r>
            <a:endParaRPr lang="en-US"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4217669" y="8513763"/>
            <a:ext cx="1884363" cy="458787"/>
          </a:xfrm>
          <a:prstGeom prst="rect">
            <a:avLst/>
          </a:prstGeom>
        </p:spPr>
        <p:txBody>
          <a:bodyPr/>
          <a:lstStyle/>
          <a:p>
            <a:fld id="{DE72C10F-4C0C-4767-B689-AB10BBD62B88}" type="slidenum">
              <a:rPr lang="en-US" smtClean="0"/>
              <a:t>4</a:t>
            </a:fld>
            <a:endParaRPr lang="en-US"/>
          </a:p>
        </p:txBody>
      </p:sp>
      <p:sp>
        <p:nvSpPr>
          <p:cNvPr id="5" name="Date Placeholder 4">
            <a:extLst>
              <a:ext uri="{FF2B5EF4-FFF2-40B4-BE49-F238E27FC236}">
                <a16:creationId xmlns:a16="http://schemas.microsoft.com/office/drawing/2014/main" id="{34C11C1F-B96B-2BF9-6801-203A807CB6DE}"/>
              </a:ext>
            </a:extLst>
          </p:cNvPr>
          <p:cNvSpPr>
            <a:spLocks noGrp="1"/>
          </p:cNvSpPr>
          <p:nvPr>
            <p:ph type="dt" idx="1"/>
          </p:nvPr>
        </p:nvSpPr>
        <p:spPr/>
        <p:txBody>
          <a:bodyPr/>
          <a:lstStyle/>
          <a:p>
            <a:fld id="{F48DF91E-873A-4373-9FF6-6E06A64406BA}" type="datetime1">
              <a:rPr lang="en-US" smtClean="0"/>
              <a:t>10/25/2024</a:t>
            </a:fld>
            <a:endParaRPr lang="en-US" dirty="0"/>
          </a:p>
        </p:txBody>
      </p:sp>
      <p:sp>
        <p:nvSpPr>
          <p:cNvPr id="6" name="Footer Placeholder 5">
            <a:extLst>
              <a:ext uri="{FF2B5EF4-FFF2-40B4-BE49-F238E27FC236}">
                <a16:creationId xmlns:a16="http://schemas.microsoft.com/office/drawing/2014/main" id="{3AA8C547-DBD7-916B-5644-008F3F316175}"/>
              </a:ext>
            </a:extLst>
          </p:cNvPr>
          <p:cNvSpPr>
            <a:spLocks noGrp="1"/>
          </p:cNvSpPr>
          <p:nvPr>
            <p:ph type="ftr" sz="quarter" idx="4"/>
          </p:nvPr>
        </p:nvSpPr>
        <p:spPr/>
        <p:txBody>
          <a:bodyPr/>
          <a:lstStyle/>
          <a:p>
            <a:r>
              <a:rPr lang="en-US"/>
              <a:t>Notes prepared by H.W. Spencer, CSP</a:t>
            </a:r>
            <a:endParaRPr lang="en-US" dirty="0"/>
          </a:p>
        </p:txBody>
      </p:sp>
      <p:sp>
        <p:nvSpPr>
          <p:cNvPr id="7" name="Header Placeholder 6">
            <a:extLst>
              <a:ext uri="{FF2B5EF4-FFF2-40B4-BE49-F238E27FC236}">
                <a16:creationId xmlns:a16="http://schemas.microsoft.com/office/drawing/2014/main" id="{467D1B4A-E233-2F26-C8A3-0739C97989CD}"/>
              </a:ext>
            </a:extLst>
          </p:cNvPr>
          <p:cNvSpPr>
            <a:spLocks noGrp="1"/>
          </p:cNvSpPr>
          <p:nvPr>
            <p:ph type="hdr" sz="quarter"/>
          </p:nvPr>
        </p:nvSpPr>
        <p:spPr/>
        <p:txBody>
          <a:bodyPr/>
          <a:lstStyle/>
          <a:p>
            <a:r>
              <a:rPr lang="en-US"/>
              <a:t>The Imperial foods Fire</a:t>
            </a:r>
            <a:endParaRPr lang="en-US" dirty="0"/>
          </a:p>
        </p:txBody>
      </p:sp>
    </p:spTree>
    <p:extLst>
      <p:ext uri="{BB962C8B-B14F-4D97-AF65-F5344CB8AC3E}">
        <p14:creationId xmlns:p14="http://schemas.microsoft.com/office/powerpoint/2010/main" val="3376501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20738"/>
            <a:ext cx="5486400" cy="3086100"/>
          </a:xfrm>
        </p:spPr>
      </p:sp>
      <p:sp>
        <p:nvSpPr>
          <p:cNvPr id="3" name="Notes Placeholder 2"/>
          <p:cNvSpPr>
            <a:spLocks noGrp="1"/>
          </p:cNvSpPr>
          <p:nvPr>
            <p:ph type="body" idx="1"/>
          </p:nvPr>
        </p:nvSpPr>
        <p:spPr>
          <a:xfrm>
            <a:off x="498764" y="4073234"/>
            <a:ext cx="5902036" cy="4224647"/>
          </a:xfrm>
        </p:spPr>
        <p:txBody>
          <a:bodyPr/>
          <a:lstStyle/>
          <a:p>
            <a:pPr algn="just">
              <a:spcAft>
                <a:spcPts val="600"/>
              </a:spcAft>
            </a:pPr>
            <a:r>
              <a:rPr lang="en-US" b="0" i="0" dirty="0">
                <a:solidFill>
                  <a:srgbClr val="002060"/>
                </a:solidFill>
                <a:effectLst/>
                <a:latin typeface="Arial" panose="020B0604020202020204" pitchFamily="34" charset="0"/>
                <a:cs typeface="Arial" panose="020B0604020202020204" pitchFamily="34" charset="0"/>
              </a:rPr>
              <a:t>After the purchase, the 21,300-square-foot facility was vastly renovated and expanded to 37,000 square feet before initiating operations at the site. The lack of inspection by OSHA and fire inspectors left many hazards remain undetected, exposing the workers and facility to risk.</a:t>
            </a:r>
          </a:p>
          <a:p>
            <a:pPr algn="just">
              <a:spcAft>
                <a:spcPts val="600"/>
              </a:spcAft>
            </a:pPr>
            <a:r>
              <a:rPr lang="en-US" b="0" i="0" dirty="0">
                <a:solidFill>
                  <a:srgbClr val="002060"/>
                </a:solidFill>
                <a:effectLst/>
                <a:latin typeface="Arial" panose="020B0604020202020204" pitchFamily="34" charset="0"/>
                <a:cs typeface="Arial" panose="020B0604020202020204" pitchFamily="34" charset="0"/>
              </a:rPr>
              <a:t>The interior was a “maze of large rooms separated by moveable walls”, and both workers and the product moved around the interior from process to process, going from front to rear. An extensive fire was considered unlikely because of a lack of flammable materials throughout the complex, other than packing materials in the rear. There were open spaces between rooms in place of doors to allow for easy access by forklift trucks.</a:t>
            </a:r>
          </a:p>
          <a:p>
            <a:pPr algn="just">
              <a:spcAft>
                <a:spcPts val="600"/>
              </a:spcAft>
            </a:pPr>
            <a:r>
              <a:rPr lang="en-US" b="0" i="0" dirty="0">
                <a:solidFill>
                  <a:srgbClr val="002060"/>
                </a:solidFill>
                <a:effectLst/>
                <a:latin typeface="Segoe UI" panose="020B0502040204020203" pitchFamily="34" charset="0"/>
              </a:rPr>
              <a:t>Doors were reportedly sealed off from the outside and inside as a means of stopping the theft of food </a:t>
            </a:r>
          </a:p>
          <a:p>
            <a:pPr algn="just">
              <a:spcAft>
                <a:spcPts val="600"/>
              </a:spcAft>
            </a:pPr>
            <a:r>
              <a:rPr lang="en-US" b="0" i="0" dirty="0">
                <a:solidFill>
                  <a:srgbClr val="002060"/>
                </a:solidFill>
                <a:effectLst/>
                <a:latin typeface="Arial" panose="020B0604020202020204" pitchFamily="34" charset="0"/>
              </a:rPr>
              <a:t>Maintenance supervisor, Kim Mangus, later swore in a notarized statement that he had supplied the Hamlet Fire Department with a key, and therefore believed that it was not a safety problem.</a:t>
            </a:r>
          </a:p>
          <a:p>
            <a:pPr algn="just">
              <a:spcAft>
                <a:spcPts val="600"/>
              </a:spcAft>
            </a:pPr>
            <a:r>
              <a:rPr lang="en-US" b="0" i="0" dirty="0">
                <a:solidFill>
                  <a:srgbClr val="002060"/>
                </a:solidFill>
                <a:effectLst/>
                <a:latin typeface="Arial" panose="020B0604020202020204" pitchFamily="34" charset="0"/>
              </a:rPr>
              <a:t>Hamlet municipal workers chained the dumpster to a tractor and pulled it away from the building to create an opening for workers to escape</a:t>
            </a:r>
            <a:endParaRPr lang="en-US" dirty="0">
              <a:solidFill>
                <a:srgbClr val="002060"/>
              </a:solidFill>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r>
              <a:rPr lang="en-US"/>
              <a:t>The Imperial foods Fire</a:t>
            </a:r>
            <a:endParaRPr lang="en-US" dirty="0"/>
          </a:p>
        </p:txBody>
      </p:sp>
      <p:sp>
        <p:nvSpPr>
          <p:cNvPr id="5" name="Date Placeholder 4"/>
          <p:cNvSpPr>
            <a:spLocks noGrp="1"/>
          </p:cNvSpPr>
          <p:nvPr>
            <p:ph type="dt" idx="1"/>
          </p:nvPr>
        </p:nvSpPr>
        <p:spPr/>
        <p:txBody>
          <a:bodyPr/>
          <a:lstStyle/>
          <a:p>
            <a:fld id="{EF478E0F-FE1D-4ABB-9710-E7647494F71F}" type="datetime1">
              <a:rPr lang="en-US" smtClean="0"/>
              <a:t>10/25/2024</a:t>
            </a:fld>
            <a:endParaRPr lang="en-US" dirty="0"/>
          </a:p>
        </p:txBody>
      </p:sp>
      <p:sp>
        <p:nvSpPr>
          <p:cNvPr id="6" name="Footer Placeholder 5"/>
          <p:cNvSpPr>
            <a:spLocks noGrp="1"/>
          </p:cNvSpPr>
          <p:nvPr>
            <p:ph type="ftr" sz="quarter" idx="4"/>
          </p:nvPr>
        </p:nvSpPr>
        <p:spPr/>
        <p:txBody>
          <a:bodyPr/>
          <a:lstStyle/>
          <a:p>
            <a:r>
              <a:rPr lang="en-US"/>
              <a:t>Notes prepared by H.W. Spencer, CSP</a:t>
            </a:r>
            <a:endParaRPr lang="en-US" dirty="0"/>
          </a:p>
        </p:txBody>
      </p:sp>
      <p:sp>
        <p:nvSpPr>
          <p:cNvPr id="7" name="Slide Number Placeholder 6"/>
          <p:cNvSpPr>
            <a:spLocks noGrp="1"/>
          </p:cNvSpPr>
          <p:nvPr>
            <p:ph type="sldNum" sz="quarter" idx="5"/>
          </p:nvPr>
        </p:nvSpPr>
        <p:spPr/>
        <p:txBody>
          <a:bodyPr/>
          <a:lstStyle/>
          <a:p>
            <a:fld id="{E6B67ADF-9D8B-43A4-B19F-38C64A80A77F}" type="slidenum">
              <a:rPr lang="en-US" smtClean="0"/>
              <a:pPr/>
              <a:t>5</a:t>
            </a:fld>
            <a:endParaRPr lang="en-US" dirty="0"/>
          </a:p>
        </p:txBody>
      </p:sp>
    </p:spTree>
    <p:extLst>
      <p:ext uri="{BB962C8B-B14F-4D97-AF65-F5344CB8AC3E}">
        <p14:creationId xmlns:p14="http://schemas.microsoft.com/office/powerpoint/2010/main" val="2053102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79438"/>
            <a:ext cx="5486400" cy="3086100"/>
          </a:xfrm>
        </p:spPr>
      </p:sp>
      <p:sp>
        <p:nvSpPr>
          <p:cNvPr id="3" name="Notes Placeholder 2"/>
          <p:cNvSpPr>
            <a:spLocks noGrp="1"/>
          </p:cNvSpPr>
          <p:nvPr>
            <p:ph type="body" idx="1"/>
          </p:nvPr>
        </p:nvSpPr>
        <p:spPr>
          <a:xfrm>
            <a:off x="451859" y="3841183"/>
            <a:ext cx="5972695" cy="4400292"/>
          </a:xfrm>
        </p:spPr>
        <p:txBody>
          <a:bodyPr/>
          <a:lstStyle/>
          <a:p>
            <a:pPr algn="just"/>
            <a:r>
              <a:rPr lang="en-US" b="0" i="0" dirty="0">
                <a:solidFill>
                  <a:srgbClr val="002060"/>
                </a:solidFill>
                <a:effectLst/>
                <a:latin typeface="Arial" panose="020B0604020202020204" pitchFamily="34" charset="0"/>
                <a:cs typeface="Arial" panose="020B0604020202020204" pitchFamily="34" charset="0"/>
              </a:rPr>
              <a:t>Workers had already experienced three fires that year, but the plant never shut down long enough to properly repair the equipment.</a:t>
            </a:r>
          </a:p>
          <a:p>
            <a:pPr algn="just"/>
            <a:r>
              <a:rPr lang="en-US" b="0" i="0" dirty="0">
                <a:solidFill>
                  <a:srgbClr val="002060"/>
                </a:solidFill>
                <a:effectLst/>
                <a:latin typeface="Arial" panose="020B0604020202020204" pitchFamily="34" charset="0"/>
                <a:cs typeface="Arial" panose="020B0604020202020204" pitchFamily="34" charset="0"/>
              </a:rPr>
              <a:t>Ahead of the needed repair, the plant’s head mechanic, John Gagnon, had asked Brad Roe for funds to purchase new lines and connectors to fix the leaky line. This request was denied</a:t>
            </a:r>
            <a:endParaRPr lang="en-US" dirty="0">
              <a:solidFill>
                <a:srgbClr val="002060"/>
              </a:solidFill>
              <a:latin typeface="Arial" panose="020B0604020202020204" pitchFamily="34" charset="0"/>
              <a:cs typeface="Arial" panose="020B0604020202020204" pitchFamily="34" charset="0"/>
            </a:endParaRPr>
          </a:p>
          <a:p>
            <a:pPr algn="just"/>
            <a:r>
              <a:rPr lang="en-US" b="0" i="0" dirty="0">
                <a:solidFill>
                  <a:srgbClr val="002060"/>
                </a:solidFill>
                <a:effectLst/>
                <a:latin typeface="Arial" panose="020B0604020202020204" pitchFamily="34" charset="0"/>
              </a:rPr>
              <a:t>The maintenance crew decided to shorten the line with a hacksaw and reconnect it to the machine box with an improvised connector The line was rated to 3,000 </a:t>
            </a:r>
            <a:r>
              <a:rPr lang="en-US" b="0" i="0" u="none" strike="noStrike" dirty="0">
                <a:solidFill>
                  <a:srgbClr val="002060"/>
                </a:solidFill>
                <a:effectLst/>
                <a:latin typeface="Arial" panose="020B0604020202020204" pitchFamily="34" charset="0"/>
                <a:hlinkClick r:id="rId3" tooltip="Pounds per square inch">
                  <a:extLst>
                    <a:ext uri="{A12FA001-AC4F-418D-AE19-62706E023703}">
                      <ahyp:hlinkClr xmlns:ahyp="http://schemas.microsoft.com/office/drawing/2018/hyperlinkcolor" val="tx"/>
                    </a:ext>
                  </a:extLst>
                </a:hlinkClick>
              </a:rPr>
              <a:t>pounds per square inch</a:t>
            </a:r>
            <a:r>
              <a:rPr lang="en-US" b="0" i="0" dirty="0">
                <a:solidFill>
                  <a:srgbClr val="002060"/>
                </a:solidFill>
                <a:effectLst/>
                <a:latin typeface="Arial" panose="020B0604020202020204" pitchFamily="34" charset="0"/>
              </a:rPr>
              <a:t> , while normal operating pressure never fluctuated higher than 1,500 psi. The Stein fryer's manual advised deactivation of its heat sources before handling flammable liquids around it, such as </a:t>
            </a:r>
            <a:r>
              <a:rPr lang="en-US" b="0" i="0" u="none" strike="noStrike" dirty="0">
                <a:solidFill>
                  <a:srgbClr val="002060"/>
                </a:solidFill>
                <a:effectLst/>
                <a:latin typeface="Arial" panose="020B0604020202020204" pitchFamily="34" charset="0"/>
                <a:hlinkClick r:id="rId4" tooltip="Hydraulic fluid">
                  <a:extLst>
                    <a:ext uri="{A12FA001-AC4F-418D-AE19-62706E023703}">
                      <ahyp:hlinkClr xmlns:ahyp="http://schemas.microsoft.com/office/drawing/2018/hyperlinkcolor" val="tx"/>
                    </a:ext>
                  </a:extLst>
                </a:hlinkClick>
              </a:rPr>
              <a:t>hydraulic fluid</a:t>
            </a:r>
            <a:r>
              <a:rPr lang="en-US" b="0" i="0" dirty="0">
                <a:solidFill>
                  <a:srgbClr val="002060"/>
                </a:solidFill>
                <a:effectLst/>
                <a:latin typeface="Arial" panose="020B0604020202020204" pitchFamily="34" charset="0"/>
              </a:rPr>
              <a:t>. The cooker's temperature was controlled by thermostat and was maintained at a constant 375 °F, which was variable by design to 15 °F either way. </a:t>
            </a:r>
            <a:r>
              <a:rPr lang="en-US" b="0" i="0" dirty="0">
                <a:solidFill>
                  <a:srgbClr val="002060"/>
                </a:solidFill>
                <a:effectLst/>
                <a:highlight>
                  <a:srgbClr val="FFFF00"/>
                </a:highlight>
                <a:latin typeface="Arial" panose="020B0604020202020204" pitchFamily="34" charset="0"/>
              </a:rPr>
              <a:t>The repairmen decided against deactivation, since it could take up to two hours for the fryer's furnace to heat back up to 375 °F</a:t>
            </a:r>
            <a:r>
              <a:rPr lang="en-US" b="0" i="0" dirty="0">
                <a:solidFill>
                  <a:srgbClr val="002060"/>
                </a:solidFill>
                <a:effectLst/>
                <a:latin typeface="Arial" panose="020B0604020202020204" pitchFamily="34" charset="0"/>
              </a:rPr>
              <a:t>, which would delay the plant's workflow and, they feared, likely anger Brad Roe. </a:t>
            </a:r>
            <a:r>
              <a:rPr lang="en-US" b="0" i="0" dirty="0">
                <a:solidFill>
                  <a:srgbClr val="002060"/>
                </a:solidFill>
                <a:effectLst/>
                <a:latin typeface="Arial" panose="020B0604020202020204" pitchFamily="34" charset="0"/>
                <a:cs typeface="Arial" panose="020B0604020202020204" pitchFamily="34" charset="0"/>
              </a:rPr>
              <a:t>The hydraulic line pumped between 50 and 55 gallons of Chevron 32 into the fire before an electrical failure shut off the hydraulic system. </a:t>
            </a:r>
          </a:p>
          <a:p>
            <a:pPr algn="just"/>
            <a:endParaRPr lang="en-US" b="0" i="0" u="none" strike="noStrike" baseline="30000" dirty="0">
              <a:solidFill>
                <a:srgbClr val="002060"/>
              </a:solidFill>
              <a:effectLst/>
              <a:latin typeface="Arial" panose="020B0604020202020204" pitchFamily="34" charset="0"/>
            </a:endParaRPr>
          </a:p>
          <a:p>
            <a:pPr algn="just"/>
            <a:r>
              <a:rPr lang="en-US" b="0" i="0" dirty="0">
                <a:solidFill>
                  <a:srgbClr val="002060"/>
                </a:solidFill>
                <a:effectLst/>
                <a:latin typeface="Arial" panose="020B0604020202020204" pitchFamily="34" charset="0"/>
                <a:cs typeface="Arial" panose="020B0604020202020204" pitchFamily="34" charset="0"/>
              </a:rPr>
              <a:t>The fire began due to pressurization of fluid leaking from a hydraulic line. The leak, in combination with heat, caused immediate vapor and flames. This ignition transpired into heavy smoke making it a serious hazard very quickly. When workers attempted to </a:t>
            </a:r>
            <a:r>
              <a:rPr lang="en-US" i="0" dirty="0">
                <a:solidFill>
                  <a:srgbClr val="002060"/>
                </a:solidFill>
                <a:latin typeface="Arial" panose="020B0604020202020204" pitchFamily="34" charset="0"/>
                <a:cs typeface="Arial" panose="020B0604020202020204" pitchFamily="34" charset="0"/>
              </a:rPr>
              <a:t>escape,</a:t>
            </a:r>
            <a:r>
              <a:rPr lang="en-US" b="0" i="0" dirty="0">
                <a:solidFill>
                  <a:srgbClr val="002060"/>
                </a:solidFill>
                <a:effectLst/>
                <a:latin typeface="Arial" panose="020B0604020202020204" pitchFamily="34" charset="0"/>
                <a:cs typeface="Arial" panose="020B0604020202020204" pitchFamily="34" charset="0"/>
              </a:rPr>
              <a:t> they realized that the designated fire escapes were blocked, and the doors were locked. It was common for the doors to the facility to be locked during working hours, but this often made the workers uncomfortable. </a:t>
            </a:r>
          </a:p>
          <a:p>
            <a:pPr algn="just"/>
            <a:endParaRPr lang="en-US" dirty="0">
              <a:solidFill>
                <a:srgbClr val="002060"/>
              </a:solidFill>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r>
              <a:rPr lang="en-US"/>
              <a:t>The Imperial foods Fire</a:t>
            </a:r>
            <a:endParaRPr lang="en-US" dirty="0"/>
          </a:p>
        </p:txBody>
      </p:sp>
      <p:sp>
        <p:nvSpPr>
          <p:cNvPr id="5" name="Date Placeholder 4"/>
          <p:cNvSpPr>
            <a:spLocks noGrp="1"/>
          </p:cNvSpPr>
          <p:nvPr>
            <p:ph type="dt" idx="1"/>
          </p:nvPr>
        </p:nvSpPr>
        <p:spPr/>
        <p:txBody>
          <a:bodyPr/>
          <a:lstStyle/>
          <a:p>
            <a:fld id="{C4F0F441-2F36-4AE0-8C02-8F9C7AF4201F}" type="datetime1">
              <a:rPr lang="en-US" smtClean="0"/>
              <a:t>10/25/2024</a:t>
            </a:fld>
            <a:endParaRPr lang="en-US" dirty="0"/>
          </a:p>
        </p:txBody>
      </p:sp>
      <p:sp>
        <p:nvSpPr>
          <p:cNvPr id="6" name="Footer Placeholder 5"/>
          <p:cNvSpPr>
            <a:spLocks noGrp="1"/>
          </p:cNvSpPr>
          <p:nvPr>
            <p:ph type="ftr" sz="quarter" idx="4"/>
          </p:nvPr>
        </p:nvSpPr>
        <p:spPr/>
        <p:txBody>
          <a:bodyPr/>
          <a:lstStyle/>
          <a:p>
            <a:r>
              <a:rPr lang="en-US"/>
              <a:t>Notes prepared by H.W. Spencer, CSP</a:t>
            </a:r>
            <a:endParaRPr lang="en-US" dirty="0"/>
          </a:p>
        </p:txBody>
      </p:sp>
      <p:sp>
        <p:nvSpPr>
          <p:cNvPr id="7" name="Slide Number Placeholder 6"/>
          <p:cNvSpPr>
            <a:spLocks noGrp="1"/>
          </p:cNvSpPr>
          <p:nvPr>
            <p:ph type="sldNum" sz="quarter" idx="5"/>
          </p:nvPr>
        </p:nvSpPr>
        <p:spPr/>
        <p:txBody>
          <a:bodyPr/>
          <a:lstStyle/>
          <a:p>
            <a:fld id="{E6B67ADF-9D8B-43A4-B19F-38C64A80A77F}" type="slidenum">
              <a:rPr lang="en-US" smtClean="0"/>
              <a:pPr/>
              <a:t>6</a:t>
            </a:fld>
            <a:endParaRPr lang="en-US" dirty="0"/>
          </a:p>
        </p:txBody>
      </p:sp>
    </p:spTree>
    <p:extLst>
      <p:ext uri="{BB962C8B-B14F-4D97-AF65-F5344CB8AC3E}">
        <p14:creationId xmlns:p14="http://schemas.microsoft.com/office/powerpoint/2010/main" val="2482331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60375"/>
            <a:ext cx="5486400" cy="3086100"/>
          </a:xfrm>
        </p:spPr>
      </p:sp>
      <p:sp>
        <p:nvSpPr>
          <p:cNvPr id="3" name="Notes Placeholder 2"/>
          <p:cNvSpPr>
            <a:spLocks noGrp="1"/>
          </p:cNvSpPr>
          <p:nvPr>
            <p:ph type="body" idx="1"/>
          </p:nvPr>
        </p:nvSpPr>
        <p:spPr>
          <a:xfrm>
            <a:off x="273132" y="3669475"/>
            <a:ext cx="6365174" cy="4809998"/>
          </a:xfrm>
        </p:spPr>
        <p:txBody>
          <a:bodyPr/>
          <a:lstStyle/>
          <a:p>
            <a:pPr algn="just"/>
            <a:r>
              <a:rPr lang="en-US" b="0" i="0" dirty="0">
                <a:effectLst/>
                <a:latin typeface="Arial" panose="020B0604020202020204" pitchFamily="34" charset="0"/>
              </a:rPr>
              <a:t>Brad Roe attempted to call the fire department (Hamlet had no generalized </a:t>
            </a:r>
            <a:r>
              <a:rPr lang="en-US" b="0" i="0" u="none" strike="noStrike" dirty="0">
                <a:effectLst/>
                <a:latin typeface="Arial" panose="020B0604020202020204" pitchFamily="34" charset="0"/>
                <a:hlinkClick r:id="rId3" tooltip="9-1-1">
                  <a:extLst>
                    <a:ext uri="{A12FA001-AC4F-418D-AE19-62706E023703}">
                      <ahyp:hlinkClr xmlns:ahyp="http://schemas.microsoft.com/office/drawing/2018/hyperlinkcolor" val="tx"/>
                    </a:ext>
                  </a:extLst>
                </a:hlinkClick>
              </a:rPr>
              <a:t>9-1-1</a:t>
            </a:r>
            <a:r>
              <a:rPr lang="en-US" b="0" i="0" dirty="0">
                <a:effectLst/>
                <a:latin typeface="Arial" panose="020B0604020202020204" pitchFamily="34" charset="0"/>
              </a:rPr>
              <a:t> emergency dial system) but the telephone lines were inoperable. He then drove his car a few blocks over to the Hamlet Fire Department, arriving at 8:22 a.m.  By 8:24 about 20 workers were lying on the ground outside the facility; three were dead.</a:t>
            </a:r>
          </a:p>
          <a:p>
            <a:pPr algn="just"/>
            <a:endParaRPr lang="en-US" b="0" i="0" dirty="0">
              <a:effectLst/>
              <a:latin typeface="Arial" panose="020B0604020202020204" pitchFamily="34" charset="0"/>
            </a:endParaRPr>
          </a:p>
          <a:p>
            <a:pPr algn="just"/>
            <a:r>
              <a:rPr lang="en-US" dirty="0">
                <a:latin typeface="Arial" panose="020B0604020202020204" pitchFamily="34" charset="0"/>
                <a:cs typeface="Arial" panose="020B0604020202020204" pitchFamily="34" charset="0"/>
              </a:rPr>
              <a:t>Once the first responders realized the extent of the emergency, they extended the mutual aid call to the </a:t>
            </a:r>
            <a:r>
              <a:rPr lang="en-US" dirty="0">
                <a:latin typeface="Arial" panose="020B0604020202020204" pitchFamily="34" charset="0"/>
                <a:cs typeface="Arial" panose="020B0604020202020204" pitchFamily="34" charset="0"/>
                <a:hlinkClick r:id="rId4" tooltip="East Rockingham, North Carolina">
                  <a:extLst>
                    <a:ext uri="{A12FA001-AC4F-418D-AE19-62706E023703}">
                      <ahyp:hlinkClr xmlns:ahyp="http://schemas.microsoft.com/office/drawing/2018/hyperlinkcolor" val="tx"/>
                    </a:ext>
                  </a:extLst>
                </a:hlinkClick>
              </a:rPr>
              <a:t>East Rockingham</a:t>
            </a:r>
            <a:r>
              <a:rPr lang="en-US" dirty="0">
                <a:latin typeface="Arial" panose="020B0604020202020204" pitchFamily="34" charset="0"/>
                <a:cs typeface="Arial" panose="020B0604020202020204" pitchFamily="34" charset="0"/>
              </a:rPr>
              <a:t> and North Side Fire Departments. Hamlet </a:t>
            </a:r>
            <a:r>
              <a:rPr lang="en-US" dirty="0">
                <a:latin typeface="Arial" panose="020B0604020202020204" pitchFamily="34" charset="0"/>
                <a:cs typeface="Arial" panose="020B0604020202020204" pitchFamily="34" charset="0"/>
                <a:hlinkClick r:id="rId5" tooltip="Fire Chief">
                  <a:extLst>
                    <a:ext uri="{A12FA001-AC4F-418D-AE19-62706E023703}">
                      <ahyp:hlinkClr xmlns:ahyp="http://schemas.microsoft.com/office/drawing/2018/hyperlinkcolor" val="tx"/>
                    </a:ext>
                  </a:extLst>
                </a:hlinkClick>
              </a:rPr>
              <a:t>Fire Chief</a:t>
            </a:r>
            <a:r>
              <a:rPr lang="en-US" dirty="0">
                <a:latin typeface="Arial" panose="020B0604020202020204" pitchFamily="34" charset="0"/>
                <a:cs typeface="Arial" panose="020B0604020202020204" pitchFamily="34" charset="0"/>
              </a:rPr>
              <a:t> David Fuller took charge of the emergency response. Fuller and the Hamlet Fire Department also asked for assistance from the </a:t>
            </a:r>
            <a:r>
              <a:rPr lang="en-US" dirty="0">
                <a:latin typeface="Arial" panose="020B0604020202020204" pitchFamily="34" charset="0"/>
                <a:cs typeface="Arial" panose="020B0604020202020204" pitchFamily="34" charset="0"/>
                <a:hlinkClick r:id="rId6" tooltip="Cordova, North Carolina">
                  <a:extLst>
                    <a:ext uri="{A12FA001-AC4F-418D-AE19-62706E023703}">
                      <ahyp:hlinkClr xmlns:ahyp="http://schemas.microsoft.com/office/drawing/2018/hyperlinkcolor" val="tx"/>
                    </a:ext>
                  </a:extLst>
                </a:hlinkClick>
              </a:rPr>
              <a:t>Cordova</a:t>
            </a:r>
            <a:r>
              <a:rPr lang="en-US" dirty="0">
                <a:latin typeface="Arial" panose="020B0604020202020204" pitchFamily="34" charset="0"/>
                <a:cs typeface="Arial" panose="020B0604020202020204" pitchFamily="34" charset="0"/>
              </a:rPr>
              <a:t> Fire Department (located 8.5 miles away, ostensibly because of their experience with complex fires. Additionally, Fuller appealed for assistance from Richmond County Emergency Medical Services units and rescue groups in </a:t>
            </a:r>
            <a:r>
              <a:rPr lang="en-US" dirty="0">
                <a:latin typeface="Arial" panose="020B0604020202020204" pitchFamily="34" charset="0"/>
                <a:cs typeface="Arial" panose="020B0604020202020204" pitchFamily="34" charset="0"/>
                <a:hlinkClick r:id="rId7" tooltip="Ellerbe, North Carolina">
                  <a:extLst>
                    <a:ext uri="{A12FA001-AC4F-418D-AE19-62706E023703}">
                      <ahyp:hlinkClr xmlns:ahyp="http://schemas.microsoft.com/office/drawing/2018/hyperlinkcolor" val="tx"/>
                    </a:ext>
                  </a:extLst>
                </a:hlinkClick>
              </a:rPr>
              <a:t>Ellerbe</a:t>
            </a:r>
            <a:r>
              <a:rPr lang="en-US" dirty="0">
                <a:latin typeface="Arial" panose="020B0604020202020204" pitchFamily="34" charset="0"/>
                <a:cs typeface="Arial" panose="020B0604020202020204" pitchFamily="34" charset="0"/>
              </a:rPr>
              <a:t> and </a:t>
            </a:r>
            <a:r>
              <a:rPr lang="en-US" dirty="0">
                <a:latin typeface="Arial" panose="020B0604020202020204" pitchFamily="34" charset="0"/>
                <a:cs typeface="Arial" panose="020B0604020202020204" pitchFamily="34" charset="0"/>
                <a:hlinkClick r:id="rId8" tooltip="Hoffman, North Carolina">
                  <a:extLst>
                    <a:ext uri="{A12FA001-AC4F-418D-AE19-62706E023703}">
                      <ahyp:hlinkClr xmlns:ahyp="http://schemas.microsoft.com/office/drawing/2018/hyperlinkcolor" val="tx"/>
                    </a:ext>
                  </a:extLst>
                </a:hlinkClick>
              </a:rPr>
              <a:t>Hoffman</a:t>
            </a:r>
            <a:r>
              <a:rPr lang="en-US" dirty="0">
                <a:latin typeface="Arial" panose="020B0604020202020204" pitchFamily="34" charset="0"/>
                <a:cs typeface="Arial" panose="020B0604020202020204" pitchFamily="34" charset="0"/>
              </a:rPr>
              <a:t>.</a:t>
            </a:r>
          </a:p>
          <a:p>
            <a:pPr algn="just"/>
            <a:r>
              <a:rPr lang="en-US" dirty="0">
                <a:latin typeface="Arial" panose="020B0604020202020204" pitchFamily="34" charset="0"/>
                <a:cs typeface="Arial" panose="020B0604020202020204" pitchFamily="34" charset="0"/>
              </a:rPr>
              <a:t> </a:t>
            </a:r>
          </a:p>
          <a:p>
            <a:pPr algn="just"/>
            <a:r>
              <a:rPr lang="en-US" b="0" i="0" dirty="0">
                <a:solidFill>
                  <a:srgbClr val="202122"/>
                </a:solidFill>
                <a:effectLst/>
                <a:latin typeface="Arial" panose="020B0604020202020204" pitchFamily="34" charset="0"/>
              </a:rPr>
              <a:t>The Hamlet Fire Department did not have a floor plan of the plant, and the fire suppression team was forced to fall back when the heat and smoke in the processing room proved too intense. </a:t>
            </a:r>
            <a:r>
              <a:rPr lang="en-US" b="0" i="0" dirty="0">
                <a:solidFill>
                  <a:srgbClr val="202122"/>
                </a:solidFill>
                <a:effectLst/>
                <a:highlight>
                  <a:srgbClr val="FFFF00"/>
                </a:highlight>
                <a:latin typeface="Arial" panose="020B0604020202020204" pitchFamily="34" charset="0"/>
              </a:rPr>
              <a:t>Search and rescue operations began at about 8:4</a:t>
            </a:r>
            <a:r>
              <a:rPr lang="en-US" b="0" i="0" dirty="0">
                <a:solidFill>
                  <a:srgbClr val="202122"/>
                </a:solidFill>
                <a:effectLst/>
                <a:latin typeface="Arial" panose="020B0604020202020204" pitchFamily="34" charset="0"/>
              </a:rPr>
              <a:t>5 and ended after 12:20 p.m. </a:t>
            </a:r>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r>
              <a:rPr lang="en-US" b="1" dirty="0">
                <a:latin typeface="Arial" panose="020B0604020202020204" pitchFamily="34" charset="0"/>
                <a:cs typeface="Arial" panose="020B0604020202020204" pitchFamily="34" charset="0"/>
              </a:rPr>
              <a:t>Historical footnote</a:t>
            </a:r>
            <a:r>
              <a:rPr lang="en-US" dirty="0">
                <a:latin typeface="Arial" panose="020B0604020202020204" pitchFamily="34" charset="0"/>
                <a:cs typeface="Arial" panose="020B0604020202020204" pitchFamily="34" charset="0"/>
              </a:rPr>
              <a:t>: </a:t>
            </a:r>
            <a:r>
              <a:rPr lang="en-US" b="0" i="0" dirty="0">
                <a:effectLst/>
                <a:latin typeface="Arial" panose="020B0604020202020204" pitchFamily="34" charset="0"/>
              </a:rPr>
              <a:t>Known officially as </a:t>
            </a:r>
            <a:r>
              <a:rPr lang="en-US" b="1" i="0" dirty="0">
                <a:effectLst/>
                <a:latin typeface="Arial" panose="020B0604020202020204" pitchFamily="34" charset="0"/>
              </a:rPr>
              <a:t>aqueous film-forming foam (AFFF)</a:t>
            </a:r>
            <a:r>
              <a:rPr lang="en-US" b="0" i="0" dirty="0">
                <a:effectLst/>
                <a:latin typeface="Arial" panose="020B0604020202020204" pitchFamily="34" charset="0"/>
              </a:rPr>
              <a:t>, firefighting foam creates a blanket that cuts off the fuel from the oxygen it needs to burn. To help smother the fire, chemicals called </a:t>
            </a:r>
            <a:r>
              <a:rPr lang="en-US" b="1" i="0" dirty="0">
                <a:effectLst/>
                <a:latin typeface="Arial" panose="020B0604020202020204" pitchFamily="34" charset="0"/>
              </a:rPr>
              <a:t>perfluoroalkyl and polyfluoroalkyl substances (PFAS)</a:t>
            </a:r>
            <a:r>
              <a:rPr lang="en-US" b="0" i="0" dirty="0">
                <a:effectLst/>
                <a:latin typeface="Arial" panose="020B0604020202020204" pitchFamily="34" charset="0"/>
              </a:rPr>
              <a:t> were, and in some circumstances, still are used.</a:t>
            </a:r>
          </a:p>
          <a:p>
            <a:pPr algn="just"/>
            <a:r>
              <a:rPr lang="en-US" b="0" i="0" dirty="0">
                <a:effectLst/>
                <a:latin typeface="Arial" panose="020B0604020202020204" pitchFamily="34" charset="0"/>
              </a:rPr>
              <a:t>The highly durable nature of PFAS chemicals in AFFF means they do not break down over time. Because of this, PFAS may remain in the body for years, building up gradually. This can eventually cause numerous health issues like various types of cancer as well as other conditions like ulcerative colitis and thyroid disease.</a:t>
            </a:r>
            <a:endParaRPr lang="en-US"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r>
              <a:rPr lang="en-US"/>
              <a:t>The Imperial foods Fire</a:t>
            </a:r>
            <a:endParaRPr lang="en-US" dirty="0"/>
          </a:p>
        </p:txBody>
      </p:sp>
      <p:sp>
        <p:nvSpPr>
          <p:cNvPr id="5" name="Date Placeholder 4"/>
          <p:cNvSpPr>
            <a:spLocks noGrp="1"/>
          </p:cNvSpPr>
          <p:nvPr>
            <p:ph type="dt" idx="1"/>
          </p:nvPr>
        </p:nvSpPr>
        <p:spPr/>
        <p:txBody>
          <a:bodyPr/>
          <a:lstStyle/>
          <a:p>
            <a:fld id="{EF478E0F-FE1D-4ABB-9710-E7647494F71F}" type="datetime1">
              <a:rPr lang="en-US" smtClean="0"/>
              <a:t>10/25/2024</a:t>
            </a:fld>
            <a:endParaRPr lang="en-US" dirty="0"/>
          </a:p>
        </p:txBody>
      </p:sp>
      <p:sp>
        <p:nvSpPr>
          <p:cNvPr id="6" name="Footer Placeholder 5"/>
          <p:cNvSpPr>
            <a:spLocks noGrp="1"/>
          </p:cNvSpPr>
          <p:nvPr>
            <p:ph type="ftr" sz="quarter" idx="4"/>
          </p:nvPr>
        </p:nvSpPr>
        <p:spPr/>
        <p:txBody>
          <a:bodyPr/>
          <a:lstStyle/>
          <a:p>
            <a:r>
              <a:rPr lang="en-US"/>
              <a:t>Notes prepared by H.W. Spencer, CSP</a:t>
            </a:r>
            <a:endParaRPr lang="en-US" dirty="0"/>
          </a:p>
        </p:txBody>
      </p:sp>
      <p:sp>
        <p:nvSpPr>
          <p:cNvPr id="7" name="Slide Number Placeholder 6"/>
          <p:cNvSpPr>
            <a:spLocks noGrp="1"/>
          </p:cNvSpPr>
          <p:nvPr>
            <p:ph type="sldNum" sz="quarter" idx="5"/>
          </p:nvPr>
        </p:nvSpPr>
        <p:spPr/>
        <p:txBody>
          <a:bodyPr/>
          <a:lstStyle/>
          <a:p>
            <a:fld id="{E6B67ADF-9D8B-43A4-B19F-38C64A80A77F}" type="slidenum">
              <a:rPr lang="en-US" smtClean="0"/>
              <a:pPr/>
              <a:t>7</a:t>
            </a:fld>
            <a:endParaRPr lang="en-US" dirty="0"/>
          </a:p>
        </p:txBody>
      </p:sp>
    </p:spTree>
    <p:extLst>
      <p:ext uri="{BB962C8B-B14F-4D97-AF65-F5344CB8AC3E}">
        <p14:creationId xmlns:p14="http://schemas.microsoft.com/office/powerpoint/2010/main" val="1184401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400" b="0" i="0" dirty="0">
                <a:solidFill>
                  <a:srgbClr val="002060"/>
                </a:solidFill>
                <a:effectLst/>
                <a:latin typeface="Arial" panose="020B0604020202020204" pitchFamily="34" charset="0"/>
                <a:cs typeface="Arial" panose="020B0604020202020204" pitchFamily="34" charset="0"/>
              </a:rPr>
              <a:t>The fire effectively split the facility in two, with workers in the marinating and packing rooms being able to flee through the unlocked front door and those in the processing and trim rooms being forced to retreat towards the loading dock, dumpster, break room, and equipment room. Reports indicate that only two oxygen tanks were on site to help smoke-inhalation victims.</a:t>
            </a:r>
          </a:p>
          <a:p>
            <a:pPr algn="just"/>
            <a:endParaRPr lang="en-US" sz="1400" dirty="0">
              <a:solidFill>
                <a:srgbClr val="002060"/>
              </a:solidFill>
              <a:latin typeface="Arial" panose="020B0604020202020204" pitchFamily="34" charset="0"/>
              <a:cs typeface="Arial" panose="020B0604020202020204" pitchFamily="34" charset="0"/>
            </a:endParaRPr>
          </a:p>
          <a:p>
            <a:pPr algn="just"/>
            <a:r>
              <a:rPr lang="en-US" sz="1400" b="0" i="0" dirty="0">
                <a:solidFill>
                  <a:srgbClr val="002060"/>
                </a:solidFill>
                <a:effectLst/>
                <a:latin typeface="Arial" panose="020B0604020202020204" pitchFamily="34" charset="0"/>
                <a:cs typeface="Arial" panose="020B0604020202020204" pitchFamily="34" charset="0"/>
              </a:rPr>
              <a:t> Investigators said there would have been few or no fatalities if the plant had a sprinkler system, an evacuation plan, and marked unblocked doors. At least two of the plant’s seven exit doors had been locked. All 25 deaths were caused by smoke inhalation.</a:t>
            </a:r>
            <a:endParaRPr lang="en-US" sz="1400" dirty="0">
              <a:solidFill>
                <a:srgbClr val="002060"/>
              </a:solidFill>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r>
              <a:rPr lang="en-US"/>
              <a:t>The Imperial foods Fire</a:t>
            </a:r>
            <a:endParaRPr lang="en-US" dirty="0"/>
          </a:p>
        </p:txBody>
      </p:sp>
      <p:sp>
        <p:nvSpPr>
          <p:cNvPr id="5" name="Date Placeholder 4"/>
          <p:cNvSpPr>
            <a:spLocks noGrp="1"/>
          </p:cNvSpPr>
          <p:nvPr>
            <p:ph type="dt" idx="1"/>
          </p:nvPr>
        </p:nvSpPr>
        <p:spPr/>
        <p:txBody>
          <a:bodyPr/>
          <a:lstStyle/>
          <a:p>
            <a:fld id="{EF478E0F-FE1D-4ABB-9710-E7647494F71F}" type="datetime1">
              <a:rPr lang="en-US" smtClean="0"/>
              <a:t>10/25/2024</a:t>
            </a:fld>
            <a:endParaRPr lang="en-US" dirty="0"/>
          </a:p>
        </p:txBody>
      </p:sp>
      <p:sp>
        <p:nvSpPr>
          <p:cNvPr id="6" name="Footer Placeholder 5"/>
          <p:cNvSpPr>
            <a:spLocks noGrp="1"/>
          </p:cNvSpPr>
          <p:nvPr>
            <p:ph type="ftr" sz="quarter" idx="4"/>
          </p:nvPr>
        </p:nvSpPr>
        <p:spPr/>
        <p:txBody>
          <a:bodyPr/>
          <a:lstStyle/>
          <a:p>
            <a:r>
              <a:rPr lang="en-US"/>
              <a:t>Notes prepared by H.W. Spencer, CSP</a:t>
            </a:r>
            <a:endParaRPr lang="en-US" dirty="0"/>
          </a:p>
        </p:txBody>
      </p:sp>
      <p:sp>
        <p:nvSpPr>
          <p:cNvPr id="7" name="Slide Number Placeholder 6"/>
          <p:cNvSpPr>
            <a:spLocks noGrp="1"/>
          </p:cNvSpPr>
          <p:nvPr>
            <p:ph type="sldNum" sz="quarter" idx="5"/>
          </p:nvPr>
        </p:nvSpPr>
        <p:spPr/>
        <p:txBody>
          <a:bodyPr/>
          <a:lstStyle/>
          <a:p>
            <a:fld id="{E6B67ADF-9D8B-43A4-B19F-38C64A80A77F}" type="slidenum">
              <a:rPr lang="en-US" smtClean="0"/>
              <a:pPr/>
              <a:t>8</a:t>
            </a:fld>
            <a:endParaRPr lang="en-US" dirty="0"/>
          </a:p>
        </p:txBody>
      </p:sp>
    </p:spTree>
    <p:extLst>
      <p:ext uri="{BB962C8B-B14F-4D97-AF65-F5344CB8AC3E}">
        <p14:creationId xmlns:p14="http://schemas.microsoft.com/office/powerpoint/2010/main" val="965187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717550"/>
            <a:ext cx="5486400" cy="3086100"/>
          </a:xfrm>
        </p:spPr>
      </p:sp>
      <p:sp>
        <p:nvSpPr>
          <p:cNvPr id="3" name="Notes Placeholder 2"/>
          <p:cNvSpPr>
            <a:spLocks noGrp="1"/>
          </p:cNvSpPr>
          <p:nvPr>
            <p:ph type="body" idx="1"/>
          </p:nvPr>
        </p:nvSpPr>
        <p:spPr>
          <a:xfrm>
            <a:off x="594360" y="3803650"/>
            <a:ext cx="5818314" cy="4197351"/>
          </a:xfrm>
        </p:spPr>
        <p:txBody>
          <a:bodyPr/>
          <a:lstStyle/>
          <a:p>
            <a:pPr algn="just">
              <a:spcAft>
                <a:spcPts val="600"/>
              </a:spcAft>
            </a:pPr>
            <a:r>
              <a:rPr lang="en-US" b="0" i="0" dirty="0">
                <a:solidFill>
                  <a:srgbClr val="002060"/>
                </a:solidFill>
                <a:effectLst/>
                <a:latin typeface="Arial" panose="020B0604020202020204" pitchFamily="34" charset="0"/>
                <a:cs typeface="Arial" panose="020B0604020202020204" pitchFamily="34" charset="0"/>
              </a:rPr>
              <a:t>An investigation was immediately launched by state authorities, joined one month later by federal investigators.</a:t>
            </a:r>
          </a:p>
          <a:p>
            <a:pPr algn="just">
              <a:spcAft>
                <a:spcPts val="600"/>
              </a:spcAft>
            </a:pPr>
            <a:r>
              <a:rPr lang="en-US" b="0" i="0" dirty="0">
                <a:solidFill>
                  <a:srgbClr val="002060"/>
                </a:solidFill>
                <a:effectLst/>
                <a:latin typeface="Arial" panose="020B0604020202020204" pitchFamily="34" charset="0"/>
                <a:cs typeface="Arial" panose="020B0604020202020204" pitchFamily="34" charset="0"/>
              </a:rPr>
              <a:t>The NC State Bureau of Inve</a:t>
            </a:r>
            <a:r>
              <a:rPr lang="en-US" b="0" i="0" dirty="0">
                <a:solidFill>
                  <a:srgbClr val="002060"/>
                </a:solidFill>
                <a:effectLst/>
                <a:latin typeface="Arial" panose="020B0604020202020204" pitchFamily="34" charset="0"/>
              </a:rPr>
              <a:t>stigation, (SBI) ultimately assigned 14 agents to the case, who put in </a:t>
            </a:r>
            <a:r>
              <a:rPr lang="en-US" b="0" i="0" dirty="0">
                <a:solidFill>
                  <a:srgbClr val="002060"/>
                </a:solidFill>
                <a:effectLst/>
                <a:highlight>
                  <a:srgbClr val="FFFF00"/>
                </a:highlight>
                <a:latin typeface="Arial" panose="020B0604020202020204" pitchFamily="34" charset="0"/>
              </a:rPr>
              <a:t>1,800 hours of work and compiled a 2,500-page report </a:t>
            </a:r>
            <a:r>
              <a:rPr lang="en-US" b="0" i="0" dirty="0">
                <a:solidFill>
                  <a:srgbClr val="002060"/>
                </a:solidFill>
                <a:effectLst/>
                <a:latin typeface="Arial" panose="020B0604020202020204" pitchFamily="34" charset="0"/>
              </a:rPr>
              <a:t>on the fire. </a:t>
            </a:r>
            <a:r>
              <a:rPr lang="en-US" b="0" i="0" dirty="0">
                <a:solidFill>
                  <a:srgbClr val="002060"/>
                </a:solidFill>
                <a:effectLst/>
                <a:latin typeface="Arial" panose="020B0604020202020204" pitchFamily="34" charset="0"/>
                <a:cs typeface="Arial" panose="020B0604020202020204" pitchFamily="34" charset="0"/>
              </a:rPr>
              <a:t>Clark Staten of the Emergency Response and Research Institute in </a:t>
            </a:r>
            <a:r>
              <a:rPr lang="en-US" b="0" i="0" u="none" strike="noStrike" dirty="0">
                <a:solidFill>
                  <a:srgbClr val="002060"/>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Chicago</a:t>
            </a:r>
            <a:r>
              <a:rPr lang="en-US" b="0" i="0" dirty="0">
                <a:solidFill>
                  <a:srgbClr val="002060"/>
                </a:solidFill>
                <a:effectLst/>
                <a:latin typeface="Arial" panose="020B0604020202020204" pitchFamily="34" charset="0"/>
                <a:cs typeface="Arial" panose="020B0604020202020204" pitchFamily="34" charset="0"/>
              </a:rPr>
              <a:t> said in response to the blaze: "If the initial reports can be believed, this is an intolerable set of circumstances that should result in criminal charges being placed against those responsible for having the fire doors locked. Our experience with fires and fire deaths shows that we must ensure an adequate number of open exits from any occupied building.</a:t>
            </a:r>
          </a:p>
          <a:p>
            <a:pPr algn="just">
              <a:spcAft>
                <a:spcPts val="600"/>
              </a:spcAft>
            </a:pPr>
            <a:r>
              <a:rPr lang="en-US" b="0" i="0" dirty="0">
                <a:solidFill>
                  <a:srgbClr val="002060"/>
                </a:solidFill>
                <a:effectLst/>
                <a:latin typeface="Arial" panose="020B0604020202020204" pitchFamily="34" charset="0"/>
              </a:rPr>
              <a:t>On October 23 OSHA unilaterally altered the terms of the regime, dispatching 14 of its inspectors to North Carolina to act independently of the state program, an action it had never taken before.</a:t>
            </a:r>
            <a:endParaRPr lang="en-US" dirty="0">
              <a:solidFill>
                <a:srgbClr val="002060"/>
              </a:solidFill>
              <a:latin typeface="Arial" panose="020B0604020202020204" pitchFamily="34" charset="0"/>
              <a:cs typeface="Arial" panose="020B0604020202020204" pitchFamily="34" charset="0"/>
            </a:endParaRPr>
          </a:p>
          <a:p>
            <a:pPr>
              <a:spcAft>
                <a:spcPts val="600"/>
              </a:spcAft>
            </a:pPr>
            <a:endParaRPr lang="en-US" dirty="0">
              <a:solidFill>
                <a:srgbClr val="002060"/>
              </a:solidFill>
            </a:endParaRPr>
          </a:p>
        </p:txBody>
      </p:sp>
      <p:sp>
        <p:nvSpPr>
          <p:cNvPr id="4" name="Header Placeholder 3"/>
          <p:cNvSpPr>
            <a:spLocks noGrp="1"/>
          </p:cNvSpPr>
          <p:nvPr>
            <p:ph type="hdr" sz="quarter"/>
          </p:nvPr>
        </p:nvSpPr>
        <p:spPr/>
        <p:txBody>
          <a:bodyPr/>
          <a:lstStyle/>
          <a:p>
            <a:r>
              <a:rPr lang="en-US"/>
              <a:t>The Imperial foods Fire</a:t>
            </a:r>
            <a:endParaRPr lang="en-US" dirty="0"/>
          </a:p>
        </p:txBody>
      </p:sp>
      <p:sp>
        <p:nvSpPr>
          <p:cNvPr id="5" name="Date Placeholder 4"/>
          <p:cNvSpPr>
            <a:spLocks noGrp="1"/>
          </p:cNvSpPr>
          <p:nvPr>
            <p:ph type="dt" idx="1"/>
          </p:nvPr>
        </p:nvSpPr>
        <p:spPr/>
        <p:txBody>
          <a:bodyPr/>
          <a:lstStyle/>
          <a:p>
            <a:fld id="{EF478E0F-FE1D-4ABB-9710-E7647494F71F}" type="datetime1">
              <a:rPr lang="en-US" smtClean="0"/>
              <a:t>10/25/2024</a:t>
            </a:fld>
            <a:endParaRPr lang="en-US" dirty="0"/>
          </a:p>
        </p:txBody>
      </p:sp>
      <p:sp>
        <p:nvSpPr>
          <p:cNvPr id="6" name="Footer Placeholder 5"/>
          <p:cNvSpPr>
            <a:spLocks noGrp="1"/>
          </p:cNvSpPr>
          <p:nvPr>
            <p:ph type="ftr" sz="quarter" idx="4"/>
          </p:nvPr>
        </p:nvSpPr>
        <p:spPr/>
        <p:txBody>
          <a:bodyPr/>
          <a:lstStyle/>
          <a:p>
            <a:r>
              <a:rPr lang="en-US"/>
              <a:t>Notes prepared by H.W. Spencer, CSP</a:t>
            </a:r>
            <a:endParaRPr lang="en-US" dirty="0"/>
          </a:p>
        </p:txBody>
      </p:sp>
      <p:sp>
        <p:nvSpPr>
          <p:cNvPr id="7" name="Slide Number Placeholder 6"/>
          <p:cNvSpPr>
            <a:spLocks noGrp="1"/>
          </p:cNvSpPr>
          <p:nvPr>
            <p:ph type="sldNum" sz="quarter" idx="5"/>
          </p:nvPr>
        </p:nvSpPr>
        <p:spPr/>
        <p:txBody>
          <a:bodyPr/>
          <a:lstStyle/>
          <a:p>
            <a:fld id="{E6B67ADF-9D8B-43A4-B19F-38C64A80A77F}" type="slidenum">
              <a:rPr lang="en-US" smtClean="0"/>
              <a:pPr/>
              <a:t>9</a:t>
            </a:fld>
            <a:endParaRPr lang="en-US" dirty="0"/>
          </a:p>
        </p:txBody>
      </p:sp>
    </p:spTree>
    <p:extLst>
      <p:ext uri="{BB962C8B-B14F-4D97-AF65-F5344CB8AC3E}">
        <p14:creationId xmlns:p14="http://schemas.microsoft.com/office/powerpoint/2010/main" val="251182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30907330-27AC-422D-824D-800982F766E3}" type="datetime1">
              <a:rPr lang="en-US" smtClean="0"/>
              <a:t>10/25/2024</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r>
              <a:rPr lang="en-US"/>
              <a:t>Imperial Foods Chicken processing Plant Fire</a:t>
            </a:r>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8172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00A6DD-AA36-4B8C-B8D7-7AA4F2A41161}" type="datetime1">
              <a:rPr lang="en-US" smtClean="0"/>
              <a:t>10/25/2024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r>
              <a:rPr lang="en-US"/>
              <a:t>Imperial Foods Chicken processing Plant Fire</a:t>
            </a:r>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67871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AFB82DC5-00A1-43FC-A6C0-4646CD8D1D28}" type="datetime1">
              <a:rPr lang="en-US" smtClean="0"/>
              <a:t>10/25/2024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r>
              <a:rPr lang="en-US"/>
              <a:t>Imperial Foods Chicken processing Plant Fire</a:t>
            </a:r>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6449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solidFill>
                  <a:srgbClr val="002060"/>
                </a:solidFill>
                <a:latin typeface="Arial Black" panose="020B0A04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D249C543-ED00-4301-8FDC-04312A0A907E}" type="datetime1">
              <a:rPr lang="en-US" smtClean="0"/>
              <a:t>10/25/2024</a:t>
            </a:fld>
            <a:endParaRPr lang="en-US" dirty="0"/>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lvl1pPr>
              <a:defRPr b="1">
                <a:latin typeface="Arial" panose="020B0604020202020204" pitchFamily="34" charset="0"/>
                <a:cs typeface="Arial" panose="020B0604020202020204" pitchFamily="34" charset="0"/>
              </a:defRPr>
            </a:lvl1pPr>
          </a:lstStyle>
          <a:p>
            <a:r>
              <a:rPr lang="en-US" dirty="0"/>
              <a:t>Imperial Foods Chicken processing Plant Fire</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lvl1pPr>
              <a:defRPr sz="1400" b="1">
                <a:latin typeface="Arial" panose="020B0604020202020204" pitchFamily="34" charset="0"/>
                <a:cs typeface="Arial" panose="020B0604020202020204" pitchFamily="34" charset="0"/>
              </a:defRPr>
            </a:lvl1pPr>
          </a:lstStyle>
          <a:p>
            <a:fld id="{B2DC25EE-239B-4C5F-AAD1-255A7D5F1EE2}" type="slidenum">
              <a:rPr lang="en-US" smtClean="0"/>
              <a:pPr/>
              <a:t>‹#›</a:t>
            </a:fld>
            <a:endParaRPr lang="en-US" dirty="0"/>
          </a:p>
        </p:txBody>
      </p:sp>
    </p:spTree>
    <p:extLst>
      <p:ext uri="{BB962C8B-B14F-4D97-AF65-F5344CB8AC3E}">
        <p14:creationId xmlns:p14="http://schemas.microsoft.com/office/powerpoint/2010/main" val="165378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9F1551B1-0A97-4E1B-B011-40FF35761B8E}" type="datetime1">
              <a:rPr lang="en-US" smtClean="0"/>
              <a:t>10/25/2024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r>
              <a:rPr lang="en-US"/>
              <a:t>Imperial Foods Chicken processing Plant Fire</a:t>
            </a:r>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68276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5DCC2158-8EAB-47D0-B0EA-2BE8B3FE2235}" type="datetime1">
              <a:rPr lang="en-US" smtClean="0"/>
              <a:t>10/25/2024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r>
              <a:rPr lang="en-US"/>
              <a:t>Imperial Foods Chicken processing Plant Fire</a:t>
            </a:r>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2623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1ECA97D8-F4B3-4A2E-9F74-9F3D594B968D}" type="datetime1">
              <a:rPr lang="en-US" smtClean="0"/>
              <a:t>10/25/2024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r>
              <a:rPr lang="en-US"/>
              <a:t>Imperial Foods Chicken processing Plant Fire</a:t>
            </a:r>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2260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B2E4D071-AD01-4019-9F81-6B92FD3AB1C2}" type="datetime1">
              <a:rPr lang="en-US" smtClean="0"/>
              <a:t>10/25/2024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r>
              <a:rPr lang="en-US"/>
              <a:t>Imperial Foods Chicken processing Plant Fire</a:t>
            </a:r>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2432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89086D2D-9C0D-481E-BCC7-85309D6269BA}" type="datetime1">
              <a:rPr lang="en-US" smtClean="0"/>
              <a:t>10/25/2024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r>
              <a:rPr lang="en-US"/>
              <a:t>Imperial Foods Chicken processing Plant Fire</a:t>
            </a:r>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1717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58CE44D9-DC14-4D41-85CC-EE4B3E21BC7D}" type="datetime1">
              <a:rPr lang="en-US" smtClean="0"/>
              <a:t>10/25/2024</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r>
              <a:rPr lang="en-US"/>
              <a:t>Imperial Foods Chicken processing Plant Fire</a:t>
            </a:r>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89184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itle 7">
            <a:extLst>
              <a:ext uri="{FF2B5EF4-FFF2-40B4-BE49-F238E27FC236}">
                <a16:creationId xmlns:a16="http://schemas.microsoft.com/office/drawing/2014/main" id="{F62F96B2-D682-5075-BF42-3CD4C1F889E1}"/>
              </a:ext>
            </a:extLst>
          </p:cNvPr>
          <p:cNvSpPr>
            <a:spLocks noGrp="1"/>
          </p:cNvSpPr>
          <p:nvPr>
            <p:ph type="title"/>
          </p:nvPr>
        </p:nvSpPr>
        <p:spPr/>
        <p:txBody>
          <a:bodyPr/>
          <a:lstStyle/>
          <a:p>
            <a:r>
              <a:rPr lang="en-US"/>
              <a:t>Click to edit Master title style</a:t>
            </a:r>
          </a:p>
        </p:txBody>
      </p:sp>
      <p:sp>
        <p:nvSpPr>
          <p:cNvPr id="10" name="Date Placeholder 9">
            <a:extLst>
              <a:ext uri="{FF2B5EF4-FFF2-40B4-BE49-F238E27FC236}">
                <a16:creationId xmlns:a16="http://schemas.microsoft.com/office/drawing/2014/main" id="{3261D3B9-DFC3-007C-0C0D-DF244D688D5B}"/>
              </a:ext>
            </a:extLst>
          </p:cNvPr>
          <p:cNvSpPr>
            <a:spLocks noGrp="1"/>
          </p:cNvSpPr>
          <p:nvPr>
            <p:ph type="dt" sz="half" idx="10"/>
          </p:nvPr>
        </p:nvSpPr>
        <p:spPr>
          <a:xfrm>
            <a:off x="182597" y="6356348"/>
            <a:ext cx="1240761"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9DD82318-15A7-41CB-AFAC-60CDAF00D855}" type="datetime1">
              <a:rPr lang="en-US" smtClean="0"/>
              <a:t>10/25/2024</a:t>
            </a:fld>
            <a:endParaRPr lang="en-US"/>
          </a:p>
        </p:txBody>
      </p:sp>
      <p:sp>
        <p:nvSpPr>
          <p:cNvPr id="12" name="Footer Placeholder 11">
            <a:extLst>
              <a:ext uri="{FF2B5EF4-FFF2-40B4-BE49-F238E27FC236}">
                <a16:creationId xmlns:a16="http://schemas.microsoft.com/office/drawing/2014/main" id="{9493978E-AB45-F8D7-58B0-37AF763EEE97}"/>
              </a:ext>
            </a:extLst>
          </p:cNvPr>
          <p:cNvSpPr>
            <a:spLocks noGrp="1"/>
          </p:cNvSpPr>
          <p:nvPr>
            <p:ph type="ftr" sz="quarter" idx="11"/>
          </p:nvPr>
        </p:nvSpPr>
        <p:spPr>
          <a:xfrm>
            <a:off x="2623867" y="6310312"/>
            <a:ext cx="5467709" cy="365125"/>
          </a:xfrm>
        </p:spPr>
        <p:txBody>
          <a:bodyPr/>
          <a:lstStyle>
            <a:lvl1pPr>
              <a:defRPr sz="1100">
                <a:solidFill>
                  <a:schemeClr val="tx1"/>
                </a:solidFill>
                <a:latin typeface="Arial Black" panose="020B0A04020102020204" pitchFamily="34" charset="0"/>
              </a:defRPr>
            </a:lvl1pPr>
          </a:lstStyle>
          <a:p>
            <a:r>
              <a:rPr lang="en-US"/>
              <a:t>Imperial Foods Chicken processing Plant Fire</a:t>
            </a:r>
            <a:endParaRPr lang="en-US" dirty="0"/>
          </a:p>
        </p:txBody>
      </p:sp>
      <p:sp>
        <p:nvSpPr>
          <p:cNvPr id="13" name="Slide Number Placeholder 12">
            <a:extLst>
              <a:ext uri="{FF2B5EF4-FFF2-40B4-BE49-F238E27FC236}">
                <a16:creationId xmlns:a16="http://schemas.microsoft.com/office/drawing/2014/main" id="{6281C11E-853B-FD91-4F83-C5188ADBBFC2}"/>
              </a:ext>
            </a:extLst>
          </p:cNvPr>
          <p:cNvSpPr>
            <a:spLocks noGrp="1"/>
          </p:cNvSpPr>
          <p:nvPr>
            <p:ph type="sldNum" sz="quarter" idx="12"/>
          </p:nvPr>
        </p:nvSpPr>
        <p:spPr>
          <a:xfrm>
            <a:off x="10990050" y="6356350"/>
            <a:ext cx="700178" cy="365125"/>
          </a:xfrm>
        </p:spPr>
        <p:txBody>
          <a:bodyPr/>
          <a:lstStyle>
            <a:lvl1pPr>
              <a:defRPr sz="1400" b="1">
                <a:latin typeface="Arial" panose="020B0604020202020204" pitchFamily="34" charset="0"/>
                <a:cs typeface="Arial" panose="020B0604020202020204" pitchFamily="34" charset="0"/>
              </a:defRPr>
            </a:lvl1pPr>
          </a:lstStyle>
          <a:p>
            <a:fld id="{B2DC25EE-239B-4C5F-AAD1-255A7D5F1EE2}" type="slidenum">
              <a:rPr lang="en-US" smtClean="0"/>
              <a:pPr/>
              <a:t>‹#›</a:t>
            </a:fld>
            <a:endParaRPr lang="en-US" dirty="0"/>
          </a:p>
        </p:txBody>
      </p:sp>
    </p:spTree>
    <p:extLst>
      <p:ext uri="{BB962C8B-B14F-4D97-AF65-F5344CB8AC3E}">
        <p14:creationId xmlns:p14="http://schemas.microsoft.com/office/powerpoint/2010/main" val="1810293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4F50D-38D4-453E-9FE7-94F9ECF9C8EB}" type="datetime1">
              <a:rPr lang="en-US" smtClean="0"/>
              <a:t>10/25/2024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Imperial Foods Chicken processing Plant Fire</a:t>
            </a:r>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98504890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Homicid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microsoft.com/office/2007/relationships/hdphoto" Target="../media/hdphoto4.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3.wdp"/><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hyperlink" Target="http://www.safetyandhealthmagazine.com/articles/11994-most-fast-food-workers-injured-burned-on-the-job-repor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smithsonianmag.com/history/deadly-1991-hamlet-fire-exposed-high-cost-cheap-180964816/"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linkedin.com/in/howard-spencer-530aa2191/posts" TargetMode="External"/><Relationship Id="rId4" Type="http://schemas.openxmlformats.org/officeDocument/2006/relationships/hyperlink" Target="https://www.osha.gov/etools/poultry-processing/plant-wide-hazards/fire-safet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Layout" Target="../diagrams/layout1.xml"/><Relationship Id="rId11" Type="http://schemas.openxmlformats.org/officeDocument/2006/relationships/image" Target="../media/image6.jpg"/><Relationship Id="rId5" Type="http://schemas.openxmlformats.org/officeDocument/2006/relationships/diagramData" Target="../diagrams/data1.xml"/><Relationship Id="rId10" Type="http://schemas.openxmlformats.org/officeDocument/2006/relationships/image" Target="../media/image5.png"/><Relationship Id="rId4" Type="http://schemas.microsoft.com/office/2007/relationships/hdphoto" Target="../media/hdphoto1.wdp"/><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ire and smoke">
            <a:extLst>
              <a:ext uri="{FF2B5EF4-FFF2-40B4-BE49-F238E27FC236}">
                <a16:creationId xmlns:a16="http://schemas.microsoft.com/office/drawing/2014/main" id="{6A2B6C14-BE45-29A2-250C-917D7A2C370E}"/>
              </a:ext>
            </a:extLst>
          </p:cNvPr>
          <p:cNvPicPr>
            <a:picLocks noChangeAspect="1"/>
          </p:cNvPicPr>
          <p:nvPr/>
        </p:nvPicPr>
        <p:blipFill rotWithShape="1">
          <a:blip r:embed="rId3"/>
          <a:srcRect l="13901" r="1726" b="-1"/>
          <a:stretch/>
        </p:blipFill>
        <p:spPr>
          <a:xfrm>
            <a:off x="123992" y="238125"/>
            <a:ext cx="8432721" cy="6671447"/>
          </a:xfrm>
          <a:prstGeom prst="rect">
            <a:avLst/>
          </a:prstGeom>
        </p:spPr>
      </p:pic>
      <p:sp>
        <p:nvSpPr>
          <p:cNvPr id="32" name="Rectangle 31">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tx1"/>
              </a:gs>
              <a:gs pos="30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486463-4A5B-B51E-55EB-65F27CEB012C}"/>
              </a:ext>
            </a:extLst>
          </p:cNvPr>
          <p:cNvSpPr>
            <a:spLocks noGrp="1"/>
          </p:cNvSpPr>
          <p:nvPr>
            <p:ph type="ctrTitle"/>
          </p:nvPr>
        </p:nvSpPr>
        <p:spPr>
          <a:xfrm>
            <a:off x="6153150" y="691936"/>
            <a:ext cx="5721859" cy="2215462"/>
          </a:xfrm>
        </p:spPr>
        <p:txBody>
          <a:bodyPr anchor="b">
            <a:normAutofit/>
          </a:bodyPr>
          <a:lstStyle/>
          <a:p>
            <a:pPr algn="ctr"/>
            <a:r>
              <a:rPr lang="en-US" sz="2400" b="0" dirty="0">
                <a:solidFill>
                  <a:schemeClr val="accent4">
                    <a:lumMod val="75000"/>
                  </a:schemeClr>
                </a:solidFill>
                <a:effectLst>
                  <a:outerShdw blurRad="38100" dist="38100" dir="2700000" algn="tl">
                    <a:srgbClr val="000000">
                      <a:alpha val="43137"/>
                    </a:srgbClr>
                  </a:outerShdw>
                </a:effectLst>
                <a:latin typeface="Arial Black" panose="020B0A04020102020204" pitchFamily="34" charset="0"/>
              </a:rPr>
              <a:t>Strategic </a:t>
            </a:r>
            <a:r>
              <a:rPr lang="en-US" sz="2400" b="0" dirty="0">
                <a:solidFill>
                  <a:schemeClr val="accent4">
                    <a:lumMod val="7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Amnesia</a:t>
            </a:r>
            <a:br>
              <a:rPr lang="en-US" sz="2000" b="0" dirty="0">
                <a:solidFill>
                  <a:schemeClr val="bg1"/>
                </a:solidFill>
                <a:latin typeface="Arial Black" panose="020B0A04020102020204" pitchFamily="34" charset="0"/>
                <a:cs typeface="Arial" panose="020B0604020202020204" pitchFamily="34" charset="0"/>
              </a:rPr>
            </a:br>
            <a:br>
              <a:rPr lang="en-US" sz="2000" b="0" dirty="0">
                <a:solidFill>
                  <a:schemeClr val="bg1"/>
                </a:solidFill>
                <a:latin typeface="Arial Black" panose="020B0A04020102020204" pitchFamily="34" charset="0"/>
                <a:cs typeface="Arial" panose="020B0604020202020204" pitchFamily="34" charset="0"/>
              </a:rPr>
            </a:br>
            <a:r>
              <a:rPr lang="en-US" sz="5400" b="0" i="1" dirty="0">
                <a:solidFill>
                  <a:schemeClr val="bg1"/>
                </a:solidFill>
                <a:latin typeface="Arial Black" panose="020B0A04020102020204" pitchFamily="34" charset="0"/>
                <a:cs typeface="Arial" panose="020B0604020202020204" pitchFamily="34" charset="0"/>
              </a:rPr>
              <a:t>The</a:t>
            </a:r>
            <a:r>
              <a:rPr lang="en-US" sz="2400" b="0" dirty="0">
                <a:latin typeface="Arial Black" panose="020B0A04020102020204" pitchFamily="34" charset="0"/>
              </a:rPr>
              <a:t> </a:t>
            </a:r>
            <a:r>
              <a:rPr lang="en-US" sz="5400" i="1" dirty="0">
                <a:solidFill>
                  <a:schemeClr val="bg1"/>
                </a:solidFill>
                <a:effectLst>
                  <a:outerShdw blurRad="38100" dist="38100" dir="2700000" algn="tl">
                    <a:srgbClr val="000000">
                      <a:alpha val="43137"/>
                    </a:srgbClr>
                  </a:outerShdw>
                </a:effectLst>
                <a:latin typeface="Arial Black" panose="020B0A04020102020204" pitchFamily="34" charset="0"/>
              </a:rPr>
              <a:t>Imperial</a:t>
            </a:r>
            <a:r>
              <a:rPr lang="en-US" sz="5400" i="1" dirty="0">
                <a:solidFill>
                  <a:schemeClr val="bg1"/>
                </a:solidFill>
                <a:effectLst>
                  <a:outerShdw blurRad="38100" dist="38100" dir="2700000" algn="tl">
                    <a:srgbClr val="000000">
                      <a:alpha val="43137"/>
                    </a:srgbClr>
                  </a:outerShdw>
                </a:effectLst>
              </a:rPr>
              <a:t> </a:t>
            </a:r>
            <a:r>
              <a:rPr lang="en-US" sz="5400" i="1" dirty="0">
                <a:solidFill>
                  <a:schemeClr val="bg1"/>
                </a:solidFill>
                <a:effectLst>
                  <a:outerShdw blurRad="38100" dist="38100" dir="2700000" algn="tl">
                    <a:srgbClr val="000000">
                      <a:alpha val="43137"/>
                    </a:srgbClr>
                  </a:outerShdw>
                </a:effectLst>
                <a:latin typeface="Arial Black" panose="020B0A04020102020204" pitchFamily="34" charset="0"/>
              </a:rPr>
              <a:t>Foods Fire</a:t>
            </a:r>
            <a:endParaRPr lang="en-US" sz="4800" i="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3" name="Subtitle 2">
            <a:extLst>
              <a:ext uri="{FF2B5EF4-FFF2-40B4-BE49-F238E27FC236}">
                <a16:creationId xmlns:a16="http://schemas.microsoft.com/office/drawing/2014/main" id="{25573D79-D527-3FBE-A91A-C7FB5853084A}"/>
              </a:ext>
            </a:extLst>
          </p:cNvPr>
          <p:cNvSpPr>
            <a:spLocks noGrp="1"/>
          </p:cNvSpPr>
          <p:nvPr>
            <p:ph type="subTitle" idx="1"/>
          </p:nvPr>
        </p:nvSpPr>
        <p:spPr>
          <a:xfrm>
            <a:off x="7021902" y="5062699"/>
            <a:ext cx="4918564" cy="1208141"/>
          </a:xfrm>
        </p:spPr>
        <p:txBody>
          <a:bodyPr>
            <a:normAutofit lnSpcReduction="10000"/>
          </a:bodyPr>
          <a:lstStyle/>
          <a:p>
            <a:pPr algn="ctr">
              <a:lnSpc>
                <a:spcPct val="100000"/>
              </a:lnSpc>
            </a:pPr>
            <a:r>
              <a:rPr lang="en-US" sz="2000" dirty="0">
                <a:solidFill>
                  <a:schemeClr val="bg1"/>
                </a:solidFill>
                <a:latin typeface="Arial" panose="020B0604020202020204" pitchFamily="34" charset="0"/>
                <a:cs typeface="Arial" panose="020B0604020202020204" pitchFamily="34" charset="0"/>
              </a:rPr>
              <a:t>Hamlet, North Carolina</a:t>
            </a:r>
          </a:p>
          <a:p>
            <a:pPr algn="ctr">
              <a:lnSpc>
                <a:spcPct val="100000"/>
              </a:lnSpc>
            </a:pPr>
            <a:r>
              <a:rPr lang="en-US" sz="2000" b="0" i="0" dirty="0">
                <a:solidFill>
                  <a:schemeClr val="bg1"/>
                </a:solidFill>
                <a:effectLst/>
                <a:latin typeface="Arial" panose="020B0604020202020204" pitchFamily="34" charset="0"/>
                <a:cs typeface="Arial" panose="020B0604020202020204" pitchFamily="34" charset="0"/>
              </a:rPr>
              <a:t>September 3, 1991</a:t>
            </a:r>
          </a:p>
          <a:p>
            <a:pPr algn="ctr">
              <a:lnSpc>
                <a:spcPct val="100000"/>
              </a:lnSpc>
            </a:pPr>
            <a:r>
              <a:rPr lang="en-US" sz="2000" b="0" i="0" dirty="0">
                <a:solidFill>
                  <a:schemeClr val="bg1"/>
                </a:solidFill>
                <a:effectLst/>
                <a:latin typeface="Arial" panose="020B0604020202020204" pitchFamily="34" charset="0"/>
                <a:cs typeface="Arial" panose="020B0604020202020204" pitchFamily="34" charset="0"/>
              </a:rPr>
              <a:t> 8:15 am</a:t>
            </a:r>
            <a:endParaRPr lang="en-US" sz="2000" dirty="0">
              <a:solidFill>
                <a:schemeClr val="bg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D8DB968-6228-2507-9AD4-406C89FBC7D7}"/>
              </a:ext>
            </a:extLst>
          </p:cNvPr>
          <p:cNvSpPr txBox="1"/>
          <p:nvPr/>
        </p:nvSpPr>
        <p:spPr>
          <a:xfrm>
            <a:off x="6172200" y="3066519"/>
            <a:ext cx="5768266" cy="1938992"/>
          </a:xfrm>
          <a:prstGeom prst="rect">
            <a:avLst/>
          </a:prstGeom>
          <a:noFill/>
        </p:spPr>
        <p:txBody>
          <a:bodyPr wrap="square" rtlCol="0">
            <a:spAutoFit/>
          </a:bodyPr>
          <a:lstStyle/>
          <a:p>
            <a:pPr algn="just"/>
            <a:r>
              <a:rPr lang="en-US" b="0" i="0" dirty="0">
                <a:solidFill>
                  <a:srgbClr val="FFC000"/>
                </a:solidFill>
                <a:effectLst/>
                <a:latin typeface="Arial" panose="020B0604020202020204" pitchFamily="34" charset="0"/>
              </a:rPr>
              <a:t>The fire occurred at a time when America was dominated by the idea of cheap food, cheap government, &amp; cheap lives over quality ingredients, investment in human capital, &amp; strong oversight &amp; regulation.</a:t>
            </a:r>
          </a:p>
          <a:p>
            <a:pPr algn="just"/>
            <a:endParaRPr lang="en-US" sz="1100" b="0" i="0" dirty="0">
              <a:solidFill>
                <a:srgbClr val="FFC000"/>
              </a:solidFill>
              <a:effectLst/>
              <a:latin typeface="Arial" panose="020B0604020202020204" pitchFamily="34" charset="0"/>
            </a:endParaRPr>
          </a:p>
          <a:p>
            <a:pPr algn="r"/>
            <a:r>
              <a:rPr lang="en-US" sz="1400" b="0" i="0" dirty="0">
                <a:solidFill>
                  <a:srgbClr val="FFC000"/>
                </a:solidFill>
                <a:effectLst/>
                <a:latin typeface="Arial" panose="020B0604020202020204" pitchFamily="34" charset="0"/>
              </a:rPr>
              <a:t>Historian Bryant Simon</a:t>
            </a:r>
            <a:r>
              <a:rPr lang="en-US" b="0" i="0" dirty="0">
                <a:solidFill>
                  <a:srgbClr val="FFC000"/>
                </a:solidFill>
                <a:effectLst/>
                <a:latin typeface="Arial" panose="020B0604020202020204" pitchFamily="34" charset="0"/>
              </a:rPr>
              <a:t>. </a:t>
            </a:r>
            <a:endParaRPr lang="en-US" dirty="0">
              <a:solidFill>
                <a:srgbClr val="FFC000"/>
              </a:solidFill>
            </a:endParaRPr>
          </a:p>
        </p:txBody>
      </p:sp>
      <p:pic>
        <p:nvPicPr>
          <p:cNvPr id="3076" name="Picture 4">
            <a:extLst>
              <a:ext uri="{FF2B5EF4-FFF2-40B4-BE49-F238E27FC236}">
                <a16:creationId xmlns:a16="http://schemas.microsoft.com/office/drawing/2014/main" id="{00E61C33-9655-B5CA-C98C-9A1240679E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776" t="14309" r="4586" b="15734"/>
          <a:stretch/>
        </p:blipFill>
        <p:spPr bwMode="auto">
          <a:xfrm>
            <a:off x="564963" y="1464264"/>
            <a:ext cx="5445311" cy="348873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AB0696F-F204-8657-FC8E-39DE37C6ABB6}"/>
              </a:ext>
            </a:extLst>
          </p:cNvPr>
          <p:cNvSpPr txBox="1"/>
          <p:nvPr/>
        </p:nvSpPr>
        <p:spPr>
          <a:xfrm>
            <a:off x="5910709" y="6366303"/>
            <a:ext cx="6029757" cy="369332"/>
          </a:xfrm>
          <a:prstGeom prst="rect">
            <a:avLst/>
          </a:prstGeom>
          <a:noFill/>
        </p:spPr>
        <p:txBody>
          <a:bodyPr wrap="square" rtlCol="0">
            <a:spAutoFit/>
          </a:bodyPr>
          <a:lstStyle/>
          <a:p>
            <a:r>
              <a:rPr lang="en-US" dirty="0">
                <a:solidFill>
                  <a:srgbClr val="FFC000"/>
                </a:solidFill>
              </a:rPr>
              <a:t>Presented to the ASSP NE-PDC on 11/5/2024</a:t>
            </a:r>
          </a:p>
        </p:txBody>
      </p:sp>
      <p:sp>
        <p:nvSpPr>
          <p:cNvPr id="7" name="TextBox 6">
            <a:extLst>
              <a:ext uri="{FF2B5EF4-FFF2-40B4-BE49-F238E27FC236}">
                <a16:creationId xmlns:a16="http://schemas.microsoft.com/office/drawing/2014/main" id="{17DD20D5-5047-49D5-2EDF-DF688F0F7D16}"/>
              </a:ext>
            </a:extLst>
          </p:cNvPr>
          <p:cNvSpPr txBox="1"/>
          <p:nvPr/>
        </p:nvSpPr>
        <p:spPr>
          <a:xfrm>
            <a:off x="228600" y="238125"/>
            <a:ext cx="11887200" cy="400110"/>
          </a:xfrm>
          <a:prstGeom prst="rect">
            <a:avLst/>
          </a:prstGeom>
          <a:noFill/>
        </p:spPr>
        <p:txBody>
          <a:bodyPr wrap="square" rtlCol="0">
            <a:spAutoFit/>
          </a:bodyPr>
          <a:lstStyle/>
          <a:p>
            <a:r>
              <a:rPr lang="en-US" sz="2000" b="1" i="0" u="sng" dirty="0">
                <a:solidFill>
                  <a:schemeClr val="bg1"/>
                </a:solidFill>
                <a:effectLst>
                  <a:outerShdw blurRad="38100" dist="38100" dir="2700000" algn="tl">
                    <a:srgbClr val="000000">
                      <a:alpha val="43137"/>
                    </a:srgbClr>
                  </a:outerShdw>
                </a:effectLst>
                <a:latin typeface="Roboto" panose="02000000000000000000" pitchFamily="2" charset="0"/>
              </a:rPr>
              <a:t>Eighty years </a:t>
            </a:r>
            <a:r>
              <a:rPr lang="en-US" b="0" i="0" dirty="0">
                <a:solidFill>
                  <a:schemeClr val="bg1"/>
                </a:solidFill>
                <a:effectLst/>
                <a:latin typeface="Roboto" panose="02000000000000000000" pitchFamily="2" charset="0"/>
              </a:rPr>
              <a:t>after the </a:t>
            </a:r>
            <a:r>
              <a:rPr lang="en-US" b="1" i="0" dirty="0">
                <a:solidFill>
                  <a:schemeClr val="bg1"/>
                </a:solidFill>
                <a:effectLst>
                  <a:outerShdw blurRad="38100" dist="38100" dir="2700000" algn="tl">
                    <a:srgbClr val="000000">
                      <a:alpha val="43137"/>
                    </a:srgbClr>
                  </a:outerShdw>
                </a:effectLst>
                <a:latin typeface="Roboto" panose="02000000000000000000" pitchFamily="2" charset="0"/>
              </a:rPr>
              <a:t>Triangle Shirtwaist Fire</a:t>
            </a:r>
            <a:r>
              <a:rPr lang="en-US" b="0" i="0" dirty="0">
                <a:solidFill>
                  <a:schemeClr val="bg1"/>
                </a:solidFill>
                <a:effectLst/>
                <a:latin typeface="Roboto" panose="02000000000000000000" pitchFamily="2" charset="0"/>
              </a:rPr>
              <a:t>, industrial disasters were supposed to have been a thing of the past</a:t>
            </a:r>
            <a:endParaRPr lang="en-US" dirty="0">
              <a:solidFill>
                <a:schemeClr val="bg1"/>
              </a:solidFill>
            </a:endParaRPr>
          </a:p>
        </p:txBody>
      </p:sp>
      <p:sp>
        <p:nvSpPr>
          <p:cNvPr id="8" name="TextBox 7">
            <a:extLst>
              <a:ext uri="{FF2B5EF4-FFF2-40B4-BE49-F238E27FC236}">
                <a16:creationId xmlns:a16="http://schemas.microsoft.com/office/drawing/2014/main" id="{2CCED971-F64B-21E3-2BC1-4462934A1C5A}"/>
              </a:ext>
            </a:extLst>
          </p:cNvPr>
          <p:cNvSpPr txBox="1"/>
          <p:nvPr/>
        </p:nvSpPr>
        <p:spPr>
          <a:xfrm>
            <a:off x="564962" y="4905375"/>
            <a:ext cx="7169338" cy="984885"/>
          </a:xfrm>
          <a:prstGeom prst="rect">
            <a:avLst/>
          </a:prstGeom>
          <a:noFill/>
        </p:spPr>
        <p:txBody>
          <a:bodyPr wrap="square" rtlCol="0">
            <a:spAutoFit/>
          </a:bodyPr>
          <a:lstStyle/>
          <a:p>
            <a:r>
              <a:rPr lang="en-US" sz="2000" b="0" i="0" dirty="0">
                <a:solidFill>
                  <a:srgbClr val="FFFF00"/>
                </a:solidFill>
                <a:effectLst/>
                <a:latin typeface="Arial" panose="020B0604020202020204" pitchFamily="34" charset="0"/>
                <a:cs typeface="Arial" panose="020B0604020202020204" pitchFamily="34" charset="0"/>
              </a:rPr>
              <a:t>The Hamlet fire &amp; its aftermath reveal the </a:t>
            </a:r>
            <a:r>
              <a:rPr lang="en-US" sz="2000" b="1" i="0" dirty="0">
                <a:solidFill>
                  <a:srgbClr val="FF0000"/>
                </a:solidFill>
                <a:effectLst/>
                <a:latin typeface="Arial" panose="020B0604020202020204" pitchFamily="34" charset="0"/>
                <a:cs typeface="Arial" panose="020B0604020202020204" pitchFamily="34" charset="0"/>
              </a:rPr>
              <a:t>social costs </a:t>
            </a:r>
            <a:r>
              <a:rPr lang="en-US" sz="2000" b="0" i="0" dirty="0">
                <a:solidFill>
                  <a:srgbClr val="FFFF00"/>
                </a:solidFill>
                <a:effectLst/>
                <a:latin typeface="Arial" panose="020B0604020202020204" pitchFamily="34" charset="0"/>
                <a:cs typeface="Arial" panose="020B0604020202020204" pitchFamily="34" charset="0"/>
              </a:rPr>
              <a:t>of antiunionism, lax regulations, &amp; ongoing </a:t>
            </a:r>
            <a:r>
              <a:rPr lang="en-US" sz="2000" b="1" i="0" dirty="0">
                <a:solidFill>
                  <a:srgbClr val="FF0000"/>
                </a:solidFill>
                <a:effectLst/>
                <a:latin typeface="Arial" panose="020B0604020202020204" pitchFamily="34" charset="0"/>
                <a:cs typeface="Arial" panose="020B0604020202020204" pitchFamily="34" charset="0"/>
              </a:rPr>
              <a:t>racial</a:t>
            </a:r>
            <a:r>
              <a:rPr lang="en-US" sz="2000" b="0" i="0" dirty="0">
                <a:solidFill>
                  <a:srgbClr val="FFFF00"/>
                </a:solidFill>
                <a:effectLst/>
                <a:latin typeface="Arial" panose="020B0604020202020204" pitchFamily="34" charset="0"/>
                <a:cs typeface="Arial" panose="020B0604020202020204" pitchFamily="34" charset="0"/>
              </a:rPr>
              <a:t> discrimination.</a:t>
            </a:r>
            <a:endParaRPr lang="en-US" sz="2000" dirty="0">
              <a:solidFill>
                <a:srgbClr val="FFFF00"/>
              </a:solidFill>
              <a:latin typeface="Arial" panose="020B0604020202020204" pitchFamily="34" charset="0"/>
              <a:cs typeface="Arial" panose="020B0604020202020204" pitchFamily="34" charset="0"/>
            </a:endParaRPr>
          </a:p>
          <a:p>
            <a:endParaRPr lang="en-US" dirty="0">
              <a:solidFill>
                <a:srgbClr val="FFFF00"/>
              </a:solidFill>
            </a:endParaRPr>
          </a:p>
        </p:txBody>
      </p:sp>
    </p:spTree>
    <p:extLst>
      <p:ext uri="{BB962C8B-B14F-4D97-AF65-F5344CB8AC3E}">
        <p14:creationId xmlns:p14="http://schemas.microsoft.com/office/powerpoint/2010/main" val="29478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par>
                          <p:cTn id="8" fill="hold">
                            <p:stCondLst>
                              <p:cond delay="18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300"/>
                            </p:stCondLst>
                            <p:childTnLst>
                              <p:par>
                                <p:cTn id="15" presetID="10" presetClass="entr" presetSubtype="0" fill="hold" grpId="0" nodeType="afterEffect">
                                  <p:stCondLst>
                                    <p:cond delay="1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4300"/>
                            </p:stCondLst>
                            <p:childTnLst>
                              <p:par>
                                <p:cTn id="19" presetID="42" presetClass="entr" presetSubtype="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anim calcmode="lin" valueType="num">
                                      <p:cBhvr>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4800"/>
                            </p:stCondLst>
                            <p:childTnLst>
                              <p:par>
                                <p:cTn id="25" presetID="42" presetClass="entr" presetSubtype="0"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anim calcmode="lin" valueType="num">
                                      <p:cBhvr>
                                        <p:cTn id="2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anim calcmode="lin" valueType="num">
                                      <p:cBhvr>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300"/>
                            </p:stCondLst>
                            <p:childTnLst>
                              <p:par>
                                <p:cTn id="36" presetID="10"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CEAC8E1-7024-E178-B783-B5DF09BEB1F9}"/>
              </a:ext>
            </a:extLst>
          </p:cNvPr>
          <p:cNvSpPr>
            <a:spLocks noGrp="1"/>
          </p:cNvSpPr>
          <p:nvPr>
            <p:ph type="title"/>
          </p:nvPr>
        </p:nvSpPr>
        <p:spPr>
          <a:xfrm>
            <a:off x="0" y="28576"/>
            <a:ext cx="12192000" cy="696406"/>
          </a:xfrm>
        </p:spPr>
        <p:txBody>
          <a:bodyPr>
            <a:normAutofit/>
          </a:bodyPr>
          <a:lstStyle/>
          <a:p>
            <a:pPr algn="ctr"/>
            <a:r>
              <a:rPr lang="en-US" b="1" i="0" dirty="0">
                <a:effectLst/>
              </a:rPr>
              <a:t>Criminal Proceedings &amp; Litigation</a:t>
            </a:r>
            <a:endParaRPr lang="en-US" dirty="0"/>
          </a:p>
        </p:txBody>
      </p:sp>
      <p:sp>
        <p:nvSpPr>
          <p:cNvPr id="9" name="Content Placeholder 8">
            <a:extLst>
              <a:ext uri="{FF2B5EF4-FFF2-40B4-BE49-F238E27FC236}">
                <a16:creationId xmlns:a16="http://schemas.microsoft.com/office/drawing/2014/main" id="{BDBFFDD0-D4A9-4632-4CBA-B0B55F97141E}"/>
              </a:ext>
            </a:extLst>
          </p:cNvPr>
          <p:cNvSpPr>
            <a:spLocks noGrp="1"/>
          </p:cNvSpPr>
          <p:nvPr>
            <p:ph idx="1"/>
          </p:nvPr>
        </p:nvSpPr>
        <p:spPr>
          <a:xfrm>
            <a:off x="180493" y="667832"/>
            <a:ext cx="11906732" cy="5942518"/>
          </a:xfrm>
        </p:spPr>
        <p:txBody>
          <a:bodyPr>
            <a:noAutofit/>
          </a:bodyPr>
          <a:lstStyle/>
          <a:p>
            <a:pPr algn="just">
              <a:lnSpc>
                <a:spcPct val="100000"/>
              </a:lnSpc>
              <a:spcBef>
                <a:spcPts val="0"/>
              </a:spcBef>
            </a:pPr>
            <a:r>
              <a:rPr lang="en-US" sz="2000" dirty="0">
                <a:solidFill>
                  <a:srgbClr val="002060"/>
                </a:solidFill>
                <a:latin typeface="Arial" panose="020B0604020202020204" pitchFamily="34" charset="0"/>
                <a:cs typeface="Arial" panose="020B0604020202020204" pitchFamily="34" charset="0"/>
              </a:rPr>
              <a:t>Prosecutor Lowder was to pursue </a:t>
            </a:r>
            <a:r>
              <a:rPr lang="en-US" sz="2000" dirty="0">
                <a:solidFill>
                  <a:srgbClr val="002060"/>
                </a:solidFill>
                <a:latin typeface="Arial" panose="020B0604020202020204" pitchFamily="34" charset="0"/>
                <a:cs typeface="Arial" panose="020B0604020202020204" pitchFamily="34" charset="0"/>
                <a:hlinkClick r:id="rId3" tooltip="Homicide">
                  <a:extLst>
                    <a:ext uri="{A12FA001-AC4F-418D-AE19-62706E023703}">
                      <ahyp:hlinkClr xmlns:ahyp="http://schemas.microsoft.com/office/drawing/2018/hyperlinkcolor" val="tx"/>
                    </a:ext>
                  </a:extLst>
                </a:hlinkClick>
              </a:rPr>
              <a:t>homicide</a:t>
            </a:r>
            <a:r>
              <a:rPr lang="en-US" sz="2000" dirty="0">
                <a:solidFill>
                  <a:srgbClr val="002060"/>
                </a:solidFill>
                <a:latin typeface="Arial" panose="020B0604020202020204" pitchFamily="34" charset="0"/>
                <a:cs typeface="Arial" panose="020B0604020202020204" pitchFamily="34" charset="0"/>
              </a:rPr>
              <a:t> charges against the plant's operators, but </a:t>
            </a:r>
            <a:r>
              <a:rPr lang="en-US" sz="2000" b="0" i="0" dirty="0">
                <a:solidFill>
                  <a:srgbClr val="002060"/>
                </a:solidFill>
                <a:effectLst/>
                <a:highlight>
                  <a:srgbClr val="FFFF00"/>
                </a:highlight>
                <a:latin typeface="Arial" panose="020B0604020202020204" pitchFamily="34" charset="0"/>
              </a:rPr>
              <a:t>There</a:t>
            </a:r>
          </a:p>
          <a:p>
            <a:pPr marL="0" indent="0" algn="just">
              <a:lnSpc>
                <a:spcPct val="100000"/>
              </a:lnSpc>
              <a:spcBef>
                <a:spcPts val="0"/>
              </a:spcBef>
              <a:buNone/>
            </a:pPr>
            <a:r>
              <a:rPr lang="en-US" sz="2000" dirty="0">
                <a:solidFill>
                  <a:srgbClr val="002060"/>
                </a:solidFill>
                <a:latin typeface="Arial" panose="020B0604020202020204" pitchFamily="34" charset="0"/>
              </a:rPr>
              <a:t>   </a:t>
            </a:r>
            <a:r>
              <a:rPr lang="en-US" sz="2000" b="0" i="0" dirty="0">
                <a:solidFill>
                  <a:srgbClr val="002060"/>
                </a:solidFill>
                <a:effectLst/>
                <a:highlight>
                  <a:srgbClr val="FFFF00"/>
                </a:highlight>
                <a:latin typeface="Arial" panose="020B0604020202020204" pitchFamily="34" charset="0"/>
              </a:rPr>
              <a:t>was </a:t>
            </a:r>
            <a:r>
              <a:rPr lang="en-US" sz="2000" b="1" i="0" dirty="0">
                <a:solidFill>
                  <a:srgbClr val="002060"/>
                </a:solidFill>
                <a:effectLst/>
                <a:highlight>
                  <a:srgbClr val="FFFF00"/>
                </a:highlight>
                <a:latin typeface="Arial" panose="020B0604020202020204" pitchFamily="34" charset="0"/>
              </a:rPr>
              <a:t>no</a:t>
            </a:r>
            <a:r>
              <a:rPr lang="en-US" sz="2000" b="0" i="0" dirty="0">
                <a:solidFill>
                  <a:srgbClr val="002060"/>
                </a:solidFill>
                <a:effectLst/>
                <a:highlight>
                  <a:srgbClr val="FFFF00"/>
                </a:highlight>
                <a:latin typeface="Arial" panose="020B0604020202020204" pitchFamily="34" charset="0"/>
              </a:rPr>
              <a:t> criminal trial</a:t>
            </a:r>
            <a:r>
              <a:rPr lang="en-US" sz="2000" b="0" i="0" dirty="0">
                <a:solidFill>
                  <a:srgbClr val="002060"/>
                </a:solidFill>
                <a:effectLst/>
                <a:latin typeface="Arial" panose="020B0604020202020204" pitchFamily="34" charset="0"/>
              </a:rPr>
              <a:t>. </a:t>
            </a:r>
          </a:p>
          <a:p>
            <a:pPr lvl="1" algn="just">
              <a:lnSpc>
                <a:spcPct val="100000"/>
              </a:lnSpc>
              <a:spcBef>
                <a:spcPts val="0"/>
              </a:spcBef>
            </a:pPr>
            <a:r>
              <a:rPr lang="en-US" sz="1800" dirty="0">
                <a:solidFill>
                  <a:srgbClr val="002060"/>
                </a:solidFill>
                <a:latin typeface="Arial" panose="020B0604020202020204" pitchFamily="34" charset="0"/>
                <a:cs typeface="Arial" panose="020B0604020202020204" pitchFamily="34" charset="0"/>
              </a:rPr>
              <a:t>Lowder was dismissive of the deceased workers, </a:t>
            </a:r>
            <a:r>
              <a:rPr lang="en-US" sz="1800" dirty="0">
                <a:solidFill>
                  <a:srgbClr val="002060"/>
                </a:solidFill>
                <a:highlight>
                  <a:srgbClr val="FFFF00"/>
                </a:highlight>
                <a:latin typeface="Arial" panose="020B0604020202020204" pitchFamily="34" charset="0"/>
                <a:cs typeface="Arial" panose="020B0604020202020204" pitchFamily="34" charset="0"/>
              </a:rPr>
              <a:t>calling them "</a:t>
            </a:r>
            <a:r>
              <a:rPr lang="en-US" sz="1800" i="1" dirty="0">
                <a:solidFill>
                  <a:srgbClr val="00206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a bunch of low-down black folks</a:t>
            </a:r>
            <a:r>
              <a:rPr lang="en-US" sz="1800" dirty="0">
                <a:solidFill>
                  <a:srgbClr val="002060"/>
                </a:solidFill>
                <a:highlight>
                  <a:srgbClr val="FFFF00"/>
                </a:highlight>
                <a:latin typeface="Arial" panose="020B0604020202020204" pitchFamily="34" charset="0"/>
                <a:cs typeface="Arial" panose="020B0604020202020204" pitchFamily="34" charset="0"/>
              </a:rPr>
              <a:t>”.</a:t>
            </a:r>
          </a:p>
          <a:p>
            <a:pPr algn="just">
              <a:lnSpc>
                <a:spcPct val="100000"/>
              </a:lnSpc>
              <a:spcBef>
                <a:spcPts val="0"/>
              </a:spcBef>
            </a:pPr>
            <a:r>
              <a:rPr lang="en-US" sz="2000" dirty="0">
                <a:solidFill>
                  <a:srgbClr val="002060"/>
                </a:solidFill>
                <a:latin typeface="Arial" panose="020B0604020202020204" pitchFamily="34" charset="0"/>
                <a:cs typeface="Arial" panose="020B0604020202020204" pitchFamily="34" charset="0"/>
              </a:rPr>
              <a:t>O</a:t>
            </a:r>
            <a:r>
              <a:rPr lang="en-US" sz="2000" b="0" i="0" dirty="0">
                <a:solidFill>
                  <a:srgbClr val="002060"/>
                </a:solidFill>
                <a:effectLst/>
                <a:latin typeface="Arial" panose="020B0604020202020204" pitchFamily="34" charset="0"/>
                <a:cs typeface="Arial" panose="020B0604020202020204" pitchFamily="34" charset="0"/>
              </a:rPr>
              <a:t>n </a:t>
            </a:r>
            <a:r>
              <a:rPr lang="en-US" sz="2000" b="0" i="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September</a:t>
            </a:r>
            <a:r>
              <a:rPr lang="en-US" sz="2000" b="0" i="0" dirty="0">
                <a:solidFill>
                  <a:srgbClr val="002060"/>
                </a:solidFill>
                <a:effectLst/>
                <a:latin typeface="Arial" panose="020B0604020202020204" pitchFamily="34" charset="0"/>
                <a:cs typeface="Arial" panose="020B0604020202020204" pitchFamily="34" charset="0"/>
              </a:rPr>
              <a:t> 14, 1992, Emmett J. Roe pled guilty to 25 counts of manslaughter; no charges were pursued against his son.</a:t>
            </a:r>
          </a:p>
          <a:p>
            <a:pPr lvl="1" algn="just">
              <a:lnSpc>
                <a:spcPct val="100000"/>
              </a:lnSpc>
              <a:spcBef>
                <a:spcPts val="0"/>
              </a:spcBef>
            </a:pPr>
            <a:r>
              <a:rPr lang="en-US" sz="1800" b="0" i="0" dirty="0">
                <a:solidFill>
                  <a:srgbClr val="002060"/>
                </a:solidFill>
                <a:effectLst/>
                <a:latin typeface="Arial" panose="020B0604020202020204" pitchFamily="34" charset="0"/>
                <a:cs typeface="Arial" panose="020B0604020202020204" pitchFamily="34" charset="0"/>
              </a:rPr>
              <a:t>  Each count had a maximum sentence of </a:t>
            </a:r>
            <a:r>
              <a:rPr lang="en-US" sz="1800" b="0" i="0" u="sng" dirty="0">
                <a:solidFill>
                  <a:srgbClr val="002060"/>
                </a:solidFill>
                <a:effectLst/>
                <a:latin typeface="Arial" panose="020B0604020202020204" pitchFamily="34" charset="0"/>
                <a:cs typeface="Arial" panose="020B0604020202020204" pitchFamily="34" charset="0"/>
              </a:rPr>
              <a:t>10 years in prison</a:t>
            </a:r>
            <a:r>
              <a:rPr lang="en-US" sz="1800" b="0" i="0" dirty="0">
                <a:solidFill>
                  <a:srgbClr val="002060"/>
                </a:solidFill>
                <a:effectLst/>
                <a:latin typeface="Arial" panose="020B0604020202020204" pitchFamily="34" charset="0"/>
                <a:cs typeface="Arial" panose="020B0604020202020204" pitchFamily="34" charset="0"/>
              </a:rPr>
              <a:t>.</a:t>
            </a:r>
            <a:endParaRPr lang="en-US" sz="1800" dirty="0">
              <a:solidFill>
                <a:srgbClr val="002060"/>
              </a:solidFill>
              <a:latin typeface="Arial" panose="020B0604020202020204" pitchFamily="34" charset="0"/>
              <a:cs typeface="Arial" panose="020B0604020202020204" pitchFamily="34" charset="0"/>
            </a:endParaRPr>
          </a:p>
          <a:p>
            <a:pPr algn="just">
              <a:lnSpc>
                <a:spcPct val="100000"/>
              </a:lnSpc>
              <a:spcBef>
                <a:spcPts val="600"/>
              </a:spcBef>
            </a:pPr>
            <a:r>
              <a:rPr lang="en-US" sz="2000" b="0" i="0" dirty="0">
                <a:solidFill>
                  <a:srgbClr val="002060"/>
                </a:solidFill>
                <a:effectLst/>
                <a:latin typeface="Arial" panose="020B0604020202020204" pitchFamily="34" charset="0"/>
                <a:cs typeface="Arial" panose="020B0604020202020204" pitchFamily="34" charset="0"/>
              </a:rPr>
              <a:t>The NC DoL imposed a fine of </a:t>
            </a:r>
            <a:r>
              <a:rPr lang="en-US" sz="2000" b="1" i="0" dirty="0">
                <a:solidFill>
                  <a:srgbClr val="FF0000"/>
                </a:solidFill>
                <a:effectLst/>
                <a:latin typeface="Arial" panose="020B0604020202020204" pitchFamily="34" charset="0"/>
                <a:cs typeface="Arial" panose="020B0604020202020204" pitchFamily="34" charset="0"/>
              </a:rPr>
              <a:t>$808,150 </a:t>
            </a:r>
            <a:r>
              <a:rPr lang="en-US" sz="2000" b="0" i="0" dirty="0">
                <a:solidFill>
                  <a:srgbClr val="002060"/>
                </a:solidFill>
                <a:effectLst/>
                <a:latin typeface="Arial" panose="020B0604020202020204" pitchFamily="34" charset="0"/>
                <a:cs typeface="Arial" panose="020B0604020202020204" pitchFamily="34" charset="0"/>
              </a:rPr>
              <a:t>(Equal to </a:t>
            </a:r>
            <a:r>
              <a:rPr lang="en-US" sz="2000" b="1" i="0"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1600" b="1" i="0" dirty="0">
                <a:solidFill>
                  <a:schemeClr val="accent3">
                    <a:lumMod val="75000"/>
                  </a:schemeClr>
                </a:solidFill>
                <a:effectLst>
                  <a:outerShdw blurRad="38100" dist="38100" dir="2700000" algn="tl">
                    <a:srgbClr val="000000">
                      <a:alpha val="43137"/>
                    </a:srgbClr>
                  </a:outerShdw>
                </a:effectLst>
                <a:latin typeface="-apple-system"/>
              </a:rPr>
              <a:t> </a:t>
            </a:r>
            <a:r>
              <a:rPr lang="en-US" sz="2000" b="1" i="0"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1,816,183.20 </a:t>
            </a:r>
            <a:r>
              <a:rPr lang="en-US" sz="2000" b="0" i="0" dirty="0">
                <a:solidFill>
                  <a:srgbClr val="002060"/>
                </a:solidFill>
                <a:effectLst/>
                <a:latin typeface="Arial" panose="020B0604020202020204" pitchFamily="34" charset="0"/>
                <a:cs typeface="Arial" panose="020B0604020202020204" pitchFamily="34" charset="0"/>
              </a:rPr>
              <a:t>in 2024) on </a:t>
            </a:r>
            <a:r>
              <a:rPr lang="en-US" sz="2000" b="0"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Imperial Food Products </a:t>
            </a:r>
            <a:r>
              <a:rPr lang="en-US" sz="2000" b="0" i="0" dirty="0">
                <a:solidFill>
                  <a:srgbClr val="002060"/>
                </a:solidFill>
                <a:effectLst/>
                <a:latin typeface="Arial" panose="020B0604020202020204" pitchFamily="34" charset="0"/>
                <a:cs typeface="Arial" panose="020B0604020202020204" pitchFamily="34" charset="0"/>
              </a:rPr>
              <a:t>for </a:t>
            </a:r>
            <a:r>
              <a:rPr lang="en-US" sz="2000" b="1" i="0" dirty="0">
                <a:solidFill>
                  <a:srgbClr val="FF0000"/>
                </a:solidFill>
                <a:effectLst/>
                <a:latin typeface="Arial" panose="020B0604020202020204" pitchFamily="34" charset="0"/>
                <a:cs typeface="Arial" panose="020B0604020202020204" pitchFamily="34" charset="0"/>
              </a:rPr>
              <a:t>83</a:t>
            </a:r>
            <a:r>
              <a:rPr lang="en-US" sz="2000" b="0" i="0" dirty="0">
                <a:solidFill>
                  <a:srgbClr val="002060"/>
                </a:solidFill>
                <a:effectLst/>
                <a:latin typeface="Arial" panose="020B0604020202020204" pitchFamily="34" charset="0"/>
                <a:cs typeface="Arial" panose="020B0604020202020204" pitchFamily="34" charset="0"/>
              </a:rPr>
              <a:t> OSHA violations,</a:t>
            </a:r>
            <a:r>
              <a:rPr lang="en-US" sz="1600" b="0" i="0" dirty="0">
                <a:solidFill>
                  <a:srgbClr val="222222"/>
                </a:solidFill>
                <a:effectLst/>
                <a:latin typeface="Georgia" panose="02040502050405020303" pitchFamily="18" charset="0"/>
              </a:rPr>
              <a:t> </a:t>
            </a:r>
            <a:r>
              <a:rPr lang="en-US" sz="2000" b="0" i="0" dirty="0">
                <a:solidFill>
                  <a:srgbClr val="002060"/>
                </a:solidFill>
                <a:effectLst/>
                <a:latin typeface="Arial" panose="020B0604020202020204" pitchFamily="34" charset="0"/>
                <a:cs typeface="Arial" panose="020B0604020202020204" pitchFamily="34" charset="0"/>
              </a:rPr>
              <a:t>(52 willful</a:t>
            </a:r>
            <a:r>
              <a:rPr lang="en-US" sz="2000" b="0" i="0" dirty="0">
                <a:solidFill>
                  <a:srgbClr val="222222"/>
                </a:solidFill>
                <a:effectLst/>
                <a:latin typeface="Arial" panose="020B0604020202020204" pitchFamily="34" charset="0"/>
                <a:cs typeface="Arial" panose="020B0604020202020204" pitchFamily="34" charset="0"/>
              </a:rPr>
              <a:t>)</a:t>
            </a:r>
            <a:r>
              <a:rPr lang="en-US" sz="1600" b="0" i="0" dirty="0">
                <a:solidFill>
                  <a:srgbClr val="222222"/>
                </a:solidFill>
                <a:effectLst/>
                <a:latin typeface="Georgia" panose="02040502050405020303" pitchFamily="18" charset="0"/>
              </a:rPr>
              <a:t> </a:t>
            </a:r>
            <a:r>
              <a:rPr lang="en-US" sz="2000" b="0" i="0" dirty="0">
                <a:solidFill>
                  <a:srgbClr val="002060"/>
                </a:solidFill>
                <a:effectLst/>
                <a:latin typeface="Arial" panose="020B0604020202020204" pitchFamily="34" charset="0"/>
                <a:cs typeface="Arial" panose="020B0604020202020204" pitchFamily="34" charset="0"/>
              </a:rPr>
              <a:t>the highest such penalty in the state's history.</a:t>
            </a:r>
          </a:p>
          <a:p>
            <a:pPr lvl="1" algn="just">
              <a:lnSpc>
                <a:spcPct val="100000"/>
              </a:lnSpc>
              <a:spcBef>
                <a:spcPts val="600"/>
              </a:spcBef>
            </a:pPr>
            <a:r>
              <a:rPr lang="en-US" sz="1800" b="0" i="0" dirty="0">
                <a:solidFill>
                  <a:srgbClr val="002060"/>
                </a:solidFill>
                <a:effectLst/>
                <a:latin typeface="Arial" panose="020B0604020202020204" pitchFamily="34" charset="0"/>
              </a:rPr>
              <a:t>Imperial ultimately declared bankruptcy thus </a:t>
            </a:r>
            <a:r>
              <a:rPr lang="en-US" b="0" i="1" u="sng"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rPr>
              <a:t>the fine was never paid</a:t>
            </a:r>
            <a:r>
              <a:rPr lang="en-US" sz="1800" b="0" i="1" u="sng" dirty="0">
                <a:solidFill>
                  <a:srgbClr val="002060"/>
                </a:solidFill>
                <a:effectLst>
                  <a:outerShdw blurRad="38100" dist="38100" dir="2700000" algn="tl">
                    <a:srgbClr val="000000">
                      <a:alpha val="43137"/>
                    </a:srgbClr>
                  </a:outerShdw>
                </a:effectLst>
                <a:latin typeface="Arial" panose="020B0604020202020204" pitchFamily="34" charset="0"/>
              </a:rPr>
              <a:t>.</a:t>
            </a:r>
            <a:endParaRPr lang="en-US" sz="1800" b="0" i="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00000"/>
              </a:lnSpc>
              <a:spcBef>
                <a:spcPts val="600"/>
              </a:spcBef>
            </a:pPr>
            <a:r>
              <a:rPr lang="en-US" sz="2000" b="0" i="0" dirty="0">
                <a:solidFill>
                  <a:srgbClr val="002060"/>
                </a:solidFill>
                <a:effectLst/>
                <a:latin typeface="Arial" panose="020B0604020202020204" pitchFamily="34" charset="0"/>
                <a:cs typeface="Arial" panose="020B0604020202020204" pitchFamily="34" charset="0"/>
              </a:rPr>
              <a:t>Emmett J. Roe, was convicted of </a:t>
            </a:r>
            <a:r>
              <a:rPr lang="en-US" sz="2000" b="0" i="0" u="sng" dirty="0">
                <a:solidFill>
                  <a:srgbClr val="002060"/>
                </a:solidFill>
                <a:effectLst/>
                <a:latin typeface="Arial" panose="020B0604020202020204" pitchFamily="34" charset="0"/>
                <a:cs typeface="Arial" panose="020B0604020202020204" pitchFamily="34" charset="0"/>
              </a:rPr>
              <a:t>non-negligent manslaughter</a:t>
            </a:r>
            <a:r>
              <a:rPr lang="en-US" sz="2000" b="0" i="0" dirty="0">
                <a:solidFill>
                  <a:srgbClr val="002060"/>
                </a:solidFill>
                <a:effectLst/>
                <a:latin typeface="Arial" panose="020B0604020202020204" pitchFamily="34" charset="0"/>
                <a:cs typeface="Arial" panose="020B0604020202020204" pitchFamily="34" charset="0"/>
              </a:rPr>
              <a:t>. He was sentenced to </a:t>
            </a:r>
            <a:r>
              <a:rPr lang="en-US" sz="2000" b="1" i="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a:t>
            </a:r>
            <a:r>
              <a:rPr lang="en-US" sz="2000" b="0" i="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years</a:t>
            </a:r>
            <a:r>
              <a:rPr lang="en-US" sz="20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&amp; </a:t>
            </a:r>
            <a:r>
              <a:rPr lang="en-US" sz="2000" b="1" i="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11</a:t>
            </a:r>
            <a:r>
              <a:rPr lang="en-US" sz="2000" b="0" i="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months </a:t>
            </a:r>
            <a:r>
              <a:rPr lang="en-US" sz="2000" b="0" i="0" dirty="0">
                <a:solidFill>
                  <a:srgbClr val="002060"/>
                </a:solidFill>
                <a:effectLst/>
                <a:latin typeface="Arial" panose="020B0604020202020204" pitchFamily="34" charset="0"/>
                <a:cs typeface="Arial" panose="020B0604020202020204" pitchFamily="34" charset="0"/>
              </a:rPr>
              <a:t>but was paroled after </a:t>
            </a:r>
            <a:r>
              <a:rPr lang="en-US" sz="2000" b="1" i="0" dirty="0">
                <a:solidFill>
                  <a:srgbClr val="002060"/>
                </a:solidFill>
                <a:effectLst/>
                <a:latin typeface="Arial" panose="020B0604020202020204" pitchFamily="34" charset="0"/>
                <a:cs typeface="Arial" panose="020B0604020202020204" pitchFamily="34" charset="0"/>
              </a:rPr>
              <a:t>four</a:t>
            </a:r>
            <a:r>
              <a:rPr lang="en-US" sz="2000" b="0" i="0" dirty="0">
                <a:solidFill>
                  <a:srgbClr val="002060"/>
                </a:solidFill>
                <a:effectLst/>
                <a:latin typeface="Arial" panose="020B0604020202020204" pitchFamily="34" charset="0"/>
                <a:cs typeface="Arial" panose="020B0604020202020204" pitchFamily="34" charset="0"/>
              </a:rPr>
              <a:t> years. He died in 2018 in Georgia</a:t>
            </a:r>
            <a:r>
              <a:rPr lang="en-US" sz="1600" b="0" i="0" dirty="0">
                <a:solidFill>
                  <a:srgbClr val="202122"/>
                </a:solidFill>
                <a:effectLst/>
                <a:latin typeface="Arial" panose="020B0604020202020204" pitchFamily="34" charset="0"/>
              </a:rPr>
              <a:t> </a:t>
            </a:r>
            <a:r>
              <a:rPr lang="en-US" sz="2000" b="0" i="0" dirty="0">
                <a:solidFill>
                  <a:srgbClr val="002060"/>
                </a:solidFill>
                <a:effectLst/>
                <a:latin typeface="Arial" panose="020B0604020202020204" pitchFamily="34" charset="0"/>
              </a:rPr>
              <a:t>in obscurity.</a:t>
            </a:r>
            <a:endParaRPr lang="en-US" sz="2000" b="0" i="0" dirty="0">
              <a:solidFill>
                <a:srgbClr val="002060"/>
              </a:solidFill>
              <a:effectLst/>
              <a:latin typeface="Arial" panose="020B0604020202020204" pitchFamily="34" charset="0"/>
              <a:cs typeface="Arial" panose="020B0604020202020204" pitchFamily="34" charset="0"/>
            </a:endParaRPr>
          </a:p>
          <a:p>
            <a:pPr algn="just">
              <a:lnSpc>
                <a:spcPct val="100000"/>
              </a:lnSpc>
              <a:spcBef>
                <a:spcPts val="600"/>
              </a:spcBef>
            </a:pPr>
            <a:r>
              <a:rPr lang="en-US" sz="2000" b="0" i="0" dirty="0">
                <a:solidFill>
                  <a:srgbClr val="002060"/>
                </a:solidFill>
                <a:effectLst/>
                <a:latin typeface="Arial" panose="020B0604020202020204" pitchFamily="34" charset="0"/>
                <a:cs typeface="Arial" panose="020B0604020202020204" pitchFamily="34" charset="0"/>
              </a:rPr>
              <a:t>By </a:t>
            </a:r>
            <a:r>
              <a:rPr lang="en-US" sz="2000" b="0" i="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December</a:t>
            </a:r>
            <a:r>
              <a:rPr lang="en-US" sz="2000" b="0" i="0" dirty="0">
                <a:solidFill>
                  <a:srgbClr val="002060"/>
                </a:solidFill>
                <a:effectLst/>
                <a:latin typeface="Arial" panose="020B0604020202020204" pitchFamily="34" charset="0"/>
                <a:cs typeface="Arial" panose="020B0604020202020204" pitchFamily="34" charset="0"/>
              </a:rPr>
              <a:t> 1992, a settlement was reached, awarding </a:t>
            </a:r>
            <a:r>
              <a:rPr lang="en-US" sz="2000" b="1" i="0"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$16.1M </a:t>
            </a:r>
            <a:r>
              <a:rPr lang="en-US" sz="2000" b="0" i="0" dirty="0">
                <a:solidFill>
                  <a:srgbClr val="002060"/>
                </a:solidFill>
                <a:effectLst/>
                <a:latin typeface="Arial" panose="020B0604020202020204" pitchFamily="34" charset="0"/>
                <a:cs typeface="Arial" panose="020B0604020202020204" pitchFamily="34" charset="0"/>
              </a:rPr>
              <a:t>to the victims; payouts of $175,000 to </a:t>
            </a:r>
            <a:r>
              <a:rPr lang="en-US" sz="2000" b="1" i="0" dirty="0">
                <a:solidFill>
                  <a:schemeClr val="accent3">
                    <a:lumMod val="75000"/>
                  </a:schemeClr>
                </a:solidFill>
                <a:effectLst/>
                <a:latin typeface="Arial" panose="020B0604020202020204" pitchFamily="34" charset="0"/>
                <a:cs typeface="Arial" panose="020B0604020202020204" pitchFamily="34" charset="0"/>
              </a:rPr>
              <a:t>$1M  </a:t>
            </a:r>
            <a:r>
              <a:rPr lang="en-US" sz="2000" b="0" i="0" dirty="0">
                <a:solidFill>
                  <a:srgbClr val="002060"/>
                </a:solidFill>
                <a:effectLst/>
                <a:latin typeface="Arial" panose="020B0604020202020204" pitchFamily="34" charset="0"/>
                <a:cs typeface="Arial" panose="020B0604020202020204" pitchFamily="34" charset="0"/>
              </a:rPr>
              <a:t>were awarded for individual </a:t>
            </a:r>
            <a:r>
              <a:rPr lang="en-US" sz="2000" b="0" i="0" u="none" strike="noStrike" dirty="0">
                <a:solidFill>
                  <a:srgbClr val="002060"/>
                </a:solidFill>
                <a:effectLst/>
                <a:latin typeface="Arial" panose="020B0604020202020204" pitchFamily="34" charset="0"/>
                <a:cs typeface="Arial" panose="020B0604020202020204" pitchFamily="34" charset="0"/>
              </a:rPr>
              <a:t>wrongful death claims</a:t>
            </a:r>
            <a:r>
              <a:rPr lang="en-US" sz="2000" b="0" i="0" dirty="0">
                <a:solidFill>
                  <a:srgbClr val="002060"/>
                </a:solidFill>
                <a:effectLst/>
                <a:latin typeface="Arial" panose="020B0604020202020204" pitchFamily="34" charset="0"/>
                <a:cs typeface="Arial" panose="020B0604020202020204" pitchFamily="34" charset="0"/>
              </a:rPr>
              <a:t>; settlements ranging from $2,500 to over $1 million were awarded in </a:t>
            </a:r>
            <a:r>
              <a:rPr lang="en-US" sz="2000" b="1" i="0" dirty="0">
                <a:solidFill>
                  <a:srgbClr val="002060"/>
                </a:solidFill>
                <a:effectLst/>
                <a:latin typeface="Arial" panose="020B0604020202020204" pitchFamily="34" charset="0"/>
                <a:cs typeface="Arial" panose="020B0604020202020204" pitchFamily="34" charset="0"/>
              </a:rPr>
              <a:t>77</a:t>
            </a:r>
            <a:r>
              <a:rPr lang="en-US" sz="2000" b="0" i="0" dirty="0">
                <a:solidFill>
                  <a:srgbClr val="002060"/>
                </a:solidFill>
                <a:effectLst/>
                <a:latin typeface="Arial" panose="020B0604020202020204" pitchFamily="34" charset="0"/>
                <a:cs typeface="Arial" panose="020B0604020202020204" pitchFamily="34" charset="0"/>
              </a:rPr>
              <a:t> injury cases, (</a:t>
            </a:r>
            <a:r>
              <a:rPr lang="en-US" sz="2000" b="1" i="0" dirty="0">
                <a:solidFill>
                  <a:srgbClr val="002060"/>
                </a:solidFill>
                <a:effectLst/>
                <a:latin typeface="Arial" panose="020B0604020202020204" pitchFamily="34" charset="0"/>
                <a:cs typeface="Arial" panose="020B0604020202020204" pitchFamily="34" charset="0"/>
              </a:rPr>
              <a:t>65</a:t>
            </a:r>
            <a:r>
              <a:rPr lang="en-US" sz="2000" b="0" i="0" dirty="0">
                <a:solidFill>
                  <a:srgbClr val="002060"/>
                </a:solidFill>
                <a:effectLst/>
                <a:latin typeface="Arial" panose="020B0604020202020204" pitchFamily="34" charset="0"/>
                <a:cs typeface="Arial" panose="020B0604020202020204" pitchFamily="34" charset="0"/>
              </a:rPr>
              <a:t> employees &amp; </a:t>
            </a:r>
            <a:r>
              <a:rPr lang="en-US" sz="2000" b="1" i="0" dirty="0">
                <a:solidFill>
                  <a:srgbClr val="FF0000"/>
                </a:solidFill>
                <a:effectLst/>
                <a:latin typeface="Arial" panose="020B0604020202020204" pitchFamily="34" charset="0"/>
                <a:cs typeface="Arial" panose="020B0604020202020204" pitchFamily="34" charset="0"/>
              </a:rPr>
              <a:t>12</a:t>
            </a:r>
            <a:r>
              <a:rPr lang="en-US" sz="2000" b="0" i="0" dirty="0">
                <a:solidFill>
                  <a:srgbClr val="002060"/>
                </a:solidFill>
                <a:effectLst/>
                <a:latin typeface="Arial" panose="020B0604020202020204" pitchFamily="34" charset="0"/>
                <a:cs typeface="Arial" panose="020B0604020202020204" pitchFamily="34" charset="0"/>
              </a:rPr>
              <a:t> first responders).</a:t>
            </a:r>
          </a:p>
          <a:p>
            <a:pPr algn="just">
              <a:lnSpc>
                <a:spcPct val="100000"/>
              </a:lnSpc>
              <a:spcBef>
                <a:spcPts val="600"/>
              </a:spcBef>
            </a:pPr>
            <a:r>
              <a:rPr lang="en-US" sz="2000" dirty="0">
                <a:solidFill>
                  <a:srgbClr val="002060"/>
                </a:solidFill>
                <a:latin typeface="Arial" panose="020B0604020202020204" pitchFamily="34" charset="0"/>
                <a:cs typeface="Arial" panose="020B0604020202020204" pitchFamily="34" charset="0"/>
              </a:rPr>
              <a:t>Insurance damages of </a:t>
            </a:r>
            <a:r>
              <a:rPr lang="en-US" sz="2000" b="1" dirty="0">
                <a:solidFill>
                  <a:schemeClr val="accent3">
                    <a:lumMod val="75000"/>
                  </a:schemeClr>
                </a:solidFill>
                <a:latin typeface="Arial" panose="020B0604020202020204" pitchFamily="34" charset="0"/>
                <a:cs typeface="Arial" panose="020B0604020202020204" pitchFamily="34" charset="0"/>
              </a:rPr>
              <a:t>$24M </a:t>
            </a:r>
            <a:r>
              <a:rPr lang="en-US" sz="2000" dirty="0">
                <a:solidFill>
                  <a:srgbClr val="002060"/>
                </a:solidFill>
                <a:latin typeface="Arial" panose="020B0604020202020204" pitchFamily="34" charset="0"/>
                <a:cs typeface="Arial" panose="020B0604020202020204" pitchFamily="34" charset="0"/>
              </a:rPr>
              <a:t>were awarded but, </a:t>
            </a:r>
            <a:r>
              <a:rPr lang="en-US" sz="2000" u="sng" dirty="0">
                <a:solidFill>
                  <a:srgbClr val="002060"/>
                </a:solidFill>
                <a:latin typeface="Arial" panose="020B0604020202020204" pitchFamily="34" charset="0"/>
                <a:cs typeface="Arial" panose="020B0604020202020204" pitchFamily="34" charset="0"/>
              </a:rPr>
              <a:t>Hamlet workers received </a:t>
            </a:r>
            <a:r>
              <a:rPr lang="en-US" sz="2000" b="1" u="sng" dirty="0">
                <a:solidFill>
                  <a:schemeClr val="accent3">
                    <a:lumMod val="75000"/>
                  </a:schemeClr>
                </a:solidFill>
                <a:latin typeface="Arial" panose="020B0604020202020204" pitchFamily="34" charset="0"/>
                <a:cs typeface="Arial" panose="020B0604020202020204" pitchFamily="34" charset="0"/>
              </a:rPr>
              <a:t>$35,000 </a:t>
            </a:r>
            <a:r>
              <a:rPr lang="en-US" sz="2000" u="sng" dirty="0">
                <a:solidFill>
                  <a:srgbClr val="002060"/>
                </a:solidFill>
                <a:latin typeface="Arial" panose="020B0604020202020204" pitchFamily="34" charset="0"/>
                <a:cs typeface="Arial" panose="020B0604020202020204" pitchFamily="34" charset="0"/>
              </a:rPr>
              <a:t>to </a:t>
            </a:r>
            <a:r>
              <a:rPr lang="en-US" sz="2000" b="1" u="sng" dirty="0">
                <a:solidFill>
                  <a:schemeClr val="accent3">
                    <a:lumMod val="75000"/>
                  </a:schemeClr>
                </a:solidFill>
                <a:latin typeface="Arial" panose="020B0604020202020204" pitchFamily="34" charset="0"/>
                <a:cs typeface="Arial" panose="020B0604020202020204" pitchFamily="34" charset="0"/>
              </a:rPr>
              <a:t>$70,000 </a:t>
            </a:r>
            <a:r>
              <a:rPr lang="en-US" sz="2000" u="sng" dirty="0">
                <a:solidFill>
                  <a:srgbClr val="002060"/>
                </a:solidFill>
                <a:latin typeface="Arial" panose="020B0604020202020204" pitchFamily="34" charset="0"/>
                <a:cs typeface="Arial" panose="020B0604020202020204" pitchFamily="34" charset="0"/>
              </a:rPr>
              <a:t>each.</a:t>
            </a:r>
          </a:p>
          <a:p>
            <a:pPr algn="just">
              <a:lnSpc>
                <a:spcPct val="100000"/>
              </a:lnSpc>
              <a:spcBef>
                <a:spcPts val="600"/>
              </a:spcBef>
            </a:pPr>
            <a:r>
              <a:rPr lang="en-US" sz="2000" b="0" i="0" dirty="0">
                <a:solidFill>
                  <a:srgbClr val="002060"/>
                </a:solidFill>
                <a:effectLst/>
                <a:latin typeface="Arial" panose="020B0604020202020204" pitchFamily="34" charset="0"/>
              </a:rPr>
              <a:t>Some survivors sued the NC DoL, alleging that their negligence entitled victims to compensation. The NC Supreme Court ruled the department's failure to inspect the Imperial plant was neglectful, it was "</a:t>
            </a:r>
            <a:r>
              <a:rPr lang="en-US" sz="2000" b="1" i="0" dirty="0">
                <a:solidFill>
                  <a:srgbClr val="FF0000"/>
                </a:solidFill>
                <a:effectLst/>
                <a:latin typeface="Arial" panose="020B0604020202020204" pitchFamily="34" charset="0"/>
              </a:rPr>
              <a:t>not</a:t>
            </a:r>
            <a:r>
              <a:rPr lang="en-US" sz="2000" b="1" i="0" dirty="0">
                <a:solidFill>
                  <a:srgbClr val="002060"/>
                </a:solidFill>
                <a:effectLst/>
                <a:latin typeface="Arial" panose="020B0604020202020204" pitchFamily="34" charset="0"/>
              </a:rPr>
              <a:t> negligence</a:t>
            </a:r>
            <a:r>
              <a:rPr lang="en-US" sz="2000" b="0" i="0" dirty="0">
                <a:solidFill>
                  <a:srgbClr val="002060"/>
                </a:solidFill>
                <a:effectLst/>
                <a:latin typeface="Arial" panose="020B0604020202020204" pitchFamily="34" charset="0"/>
              </a:rPr>
              <a:t>”.</a:t>
            </a:r>
            <a:endParaRPr lang="en-US" sz="2000" b="0" i="0" u="sng" dirty="0">
              <a:solidFill>
                <a:srgbClr val="002060"/>
              </a:solidFill>
              <a:effectLst/>
              <a:latin typeface="Arial" panose="020B060402020202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2BB88702-E0C3-A1A7-3F9C-A97E0A7009BA}"/>
              </a:ext>
            </a:extLst>
          </p:cNvPr>
          <p:cNvSpPr>
            <a:spLocks noGrp="1"/>
          </p:cNvSpPr>
          <p:nvPr>
            <p:ph type="dt" sz="half" idx="10"/>
          </p:nvPr>
        </p:nvSpPr>
        <p:spPr>
          <a:xfrm>
            <a:off x="581025" y="6483350"/>
            <a:ext cx="942975" cy="365125"/>
          </a:xfrm>
        </p:spPr>
        <p:txBody>
          <a:bodyPr/>
          <a:lstStyle/>
          <a:p>
            <a:fld id="{5FA9BD0A-8286-48B6-B8C9-3C7CC15FA54C}" type="datetime1">
              <a:rPr lang="en-US" smtClean="0"/>
              <a:t>10/25/2024</a:t>
            </a:fld>
            <a:endParaRPr lang="en-US" dirty="0"/>
          </a:p>
        </p:txBody>
      </p:sp>
      <p:sp>
        <p:nvSpPr>
          <p:cNvPr id="6" name="Footer Placeholder 5">
            <a:extLst>
              <a:ext uri="{FF2B5EF4-FFF2-40B4-BE49-F238E27FC236}">
                <a16:creationId xmlns:a16="http://schemas.microsoft.com/office/drawing/2014/main" id="{8ECF1847-9DBD-F130-25CE-BC3D988B721D}"/>
              </a:ext>
            </a:extLst>
          </p:cNvPr>
          <p:cNvSpPr>
            <a:spLocks noGrp="1"/>
          </p:cNvSpPr>
          <p:nvPr>
            <p:ph type="ftr" sz="quarter" idx="11"/>
          </p:nvPr>
        </p:nvSpPr>
        <p:spPr>
          <a:xfrm>
            <a:off x="4038600" y="6384925"/>
            <a:ext cx="4114800" cy="365125"/>
          </a:xfrm>
        </p:spPr>
        <p:txBody>
          <a:bodyPr/>
          <a:lstStyle/>
          <a:p>
            <a:r>
              <a:rPr lang="en-US" dirty="0">
                <a:solidFill>
                  <a:srgbClr val="002060"/>
                </a:solidFill>
              </a:rPr>
              <a:t>Imperial Foods Chicken Processing Plant Fire</a:t>
            </a:r>
          </a:p>
        </p:txBody>
      </p:sp>
      <p:sp>
        <p:nvSpPr>
          <p:cNvPr id="7" name="Slide Number Placeholder 6">
            <a:extLst>
              <a:ext uri="{FF2B5EF4-FFF2-40B4-BE49-F238E27FC236}">
                <a16:creationId xmlns:a16="http://schemas.microsoft.com/office/drawing/2014/main" id="{75AF9398-F737-B809-4798-E78982B4AED2}"/>
              </a:ext>
            </a:extLst>
          </p:cNvPr>
          <p:cNvSpPr>
            <a:spLocks noGrp="1"/>
          </p:cNvSpPr>
          <p:nvPr>
            <p:ph type="sldNum" sz="quarter" idx="12"/>
          </p:nvPr>
        </p:nvSpPr>
        <p:spPr>
          <a:xfrm>
            <a:off x="10506074" y="6356350"/>
            <a:ext cx="777621" cy="365125"/>
          </a:xfrm>
        </p:spPr>
        <p:txBody>
          <a:bodyPr/>
          <a:lstStyle/>
          <a:p>
            <a:fld id="{B2DC25EE-239B-4C5F-AAD1-255A7D5F1EE2}" type="slidenum">
              <a:rPr lang="en-US" smtClean="0"/>
              <a:pPr/>
              <a:t>10</a:t>
            </a:fld>
            <a:endParaRPr lang="en-US" dirty="0"/>
          </a:p>
        </p:txBody>
      </p:sp>
      <p:pic>
        <p:nvPicPr>
          <p:cNvPr id="1028" name="Picture 4">
            <a:extLst>
              <a:ext uri="{FF2B5EF4-FFF2-40B4-BE49-F238E27FC236}">
                <a16:creationId xmlns:a16="http://schemas.microsoft.com/office/drawing/2014/main" id="{6879F734-F93D-F394-8ADD-52F886D38A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000" t="19770" r="36000" b="20158"/>
          <a:stretch/>
        </p:blipFill>
        <p:spPr bwMode="auto">
          <a:xfrm>
            <a:off x="11020425" y="436455"/>
            <a:ext cx="1066800" cy="1246094"/>
          </a:xfrm>
          <a:prstGeom prst="rect">
            <a:avLst/>
          </a:prstGeom>
          <a:noFill/>
          <a:effectLst>
            <a:outerShdw blurRad="12700" dist="50800" dir="5400000" algn="ctr" rotWithShape="0">
              <a:srgbClr val="000000">
                <a:alpha val="43137"/>
              </a:srgbClr>
            </a:outerShdw>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004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1FD08-9918-886B-C310-90B6E688EFB8}"/>
              </a:ext>
            </a:extLst>
          </p:cNvPr>
          <p:cNvSpPr>
            <a:spLocks noGrp="1"/>
          </p:cNvSpPr>
          <p:nvPr>
            <p:ph type="title"/>
          </p:nvPr>
        </p:nvSpPr>
        <p:spPr>
          <a:xfrm>
            <a:off x="0" y="-9525"/>
            <a:ext cx="12192000" cy="657225"/>
          </a:xfrm>
        </p:spPr>
        <p:txBody>
          <a:bodyPr/>
          <a:lstStyle/>
          <a:p>
            <a:pPr algn="ctr"/>
            <a:r>
              <a:rPr lang="en-US" dirty="0"/>
              <a:t>Lessons Learned</a:t>
            </a:r>
          </a:p>
        </p:txBody>
      </p:sp>
      <p:sp>
        <p:nvSpPr>
          <p:cNvPr id="3" name="Content Placeholder 2">
            <a:extLst>
              <a:ext uri="{FF2B5EF4-FFF2-40B4-BE49-F238E27FC236}">
                <a16:creationId xmlns:a16="http://schemas.microsoft.com/office/drawing/2014/main" id="{C3FCA292-3077-742C-470E-0B559B1F1911}"/>
              </a:ext>
            </a:extLst>
          </p:cNvPr>
          <p:cNvSpPr>
            <a:spLocks noGrp="1"/>
          </p:cNvSpPr>
          <p:nvPr>
            <p:ph idx="1"/>
          </p:nvPr>
        </p:nvSpPr>
        <p:spPr>
          <a:xfrm>
            <a:off x="405114" y="717025"/>
            <a:ext cx="11655705" cy="5400675"/>
          </a:xfrm>
        </p:spPr>
        <p:txBody>
          <a:bodyPr>
            <a:noAutofit/>
          </a:bodyPr>
          <a:lstStyle/>
          <a:p>
            <a:pPr marL="457200" indent="-457200" algn="just">
              <a:lnSpc>
                <a:spcPct val="100000"/>
              </a:lnSpc>
              <a:spcBef>
                <a:spcPts val="600"/>
              </a:spcBef>
              <a:buFont typeface="+mj-lt"/>
              <a:buAutoNum type="arabicPeriod"/>
            </a:pPr>
            <a:r>
              <a:rPr lang="en-US" sz="2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Life safety codes must be enforced</a:t>
            </a:r>
            <a:r>
              <a:rPr lang="en-US" sz="2000" dirty="0">
                <a:solidFill>
                  <a:srgbClr val="002060"/>
                </a:solidFill>
                <a:latin typeface="Arial" panose="020B0604020202020204" pitchFamily="34" charset="0"/>
                <a:cs typeface="Arial" panose="020B0604020202020204" pitchFamily="34" charset="0"/>
              </a:rPr>
              <a:t>, with compliance with safety regulations. These should include </a:t>
            </a:r>
            <a:r>
              <a:rPr lang="en-US" sz="2000" i="1" u="sng" dirty="0">
                <a:solidFill>
                  <a:srgbClr val="002060"/>
                </a:solidFill>
                <a:latin typeface="Arial" panose="020B0604020202020204" pitchFamily="34" charset="0"/>
                <a:cs typeface="Arial" panose="020B0604020202020204" pitchFamily="34" charset="0"/>
              </a:rPr>
              <a:t>adequate exits, fire detection &amp; suppression equipment, emergency plans &amp; training</a:t>
            </a:r>
            <a:r>
              <a:rPr lang="en-US" sz="2000" dirty="0">
                <a:solidFill>
                  <a:srgbClr val="002060"/>
                </a:solidFill>
                <a:latin typeface="Arial" panose="020B0604020202020204" pitchFamily="34" charset="0"/>
                <a:cs typeface="Arial" panose="020B0604020202020204" pitchFamily="34" charset="0"/>
              </a:rPr>
              <a:t>. </a:t>
            </a:r>
          </a:p>
          <a:p>
            <a:pPr marL="457200" indent="-457200" algn="just">
              <a:lnSpc>
                <a:spcPct val="100000"/>
              </a:lnSpc>
              <a:spcBef>
                <a:spcPts val="600"/>
              </a:spcBef>
              <a:buFont typeface="+mj-lt"/>
              <a:buAutoNum type="arabicPeriod"/>
            </a:pPr>
            <a:r>
              <a:rPr lang="en-US" sz="2000" dirty="0">
                <a:solidFill>
                  <a:srgbClr val="002060"/>
                </a:solidFill>
                <a:latin typeface="Arial" panose="020B0604020202020204" pitchFamily="34" charset="0"/>
                <a:cs typeface="Arial" panose="020B0604020202020204" pitchFamily="34" charset="0"/>
              </a:rPr>
              <a:t>Cooking areas must be separated from other areas. Walls &amp; ceilings should have appropriate time-rated fire resistance. </a:t>
            </a:r>
          </a:p>
          <a:p>
            <a:pPr marL="457200" indent="-457200" algn="just">
              <a:lnSpc>
                <a:spcPct val="100000"/>
              </a:lnSpc>
              <a:spcBef>
                <a:spcPts val="600"/>
              </a:spcBef>
              <a:buFont typeface="+mj-lt"/>
              <a:buAutoNum type="arabicPeriod"/>
            </a:pPr>
            <a:r>
              <a:rPr lang="en-US" sz="2000" dirty="0">
                <a:solidFill>
                  <a:srgbClr val="002060"/>
                </a:solidFill>
                <a:latin typeface="Arial" panose="020B0604020202020204" pitchFamily="34" charset="0"/>
                <a:cs typeface="Arial" panose="020B0604020202020204" pitchFamily="34" charset="0"/>
              </a:rPr>
              <a:t>Exits from wet operation areas should have emergency lighting above the exit door &amp; at floor level to maximize visibility in heavy smoke conditions. </a:t>
            </a:r>
          </a:p>
          <a:p>
            <a:pPr marL="457200" indent="-457200" algn="just">
              <a:lnSpc>
                <a:spcPct val="100000"/>
              </a:lnSpc>
              <a:spcBef>
                <a:spcPts val="600"/>
              </a:spcBef>
              <a:buFont typeface="+mj-lt"/>
              <a:buAutoNum type="arabicPeriod"/>
            </a:pPr>
            <a:r>
              <a:rPr lang="en-US" sz="2000" dirty="0">
                <a:solidFill>
                  <a:srgbClr val="002060"/>
                </a:solidFill>
                <a:latin typeface="Arial" panose="020B0604020202020204" pitchFamily="34" charset="0"/>
                <a:cs typeface="Arial" panose="020B0604020202020204" pitchFamily="34" charset="0"/>
              </a:rPr>
              <a:t>Maintenance on high-pressure (hydraulic) systems must be carried out only by specifically trained personnel. </a:t>
            </a:r>
          </a:p>
          <a:p>
            <a:pPr marL="457200" indent="-457200" algn="just">
              <a:lnSpc>
                <a:spcPct val="100000"/>
              </a:lnSpc>
              <a:spcBef>
                <a:spcPts val="600"/>
              </a:spcBef>
              <a:buFont typeface="+mj-lt"/>
              <a:buAutoNum type="arabicPeriod"/>
            </a:pPr>
            <a:r>
              <a:rPr lang="en-US" sz="2000" dirty="0">
                <a:solidFill>
                  <a:srgbClr val="002060"/>
                </a:solidFill>
                <a:latin typeface="Arial" panose="020B0604020202020204" pitchFamily="34" charset="0"/>
                <a:cs typeface="Arial" panose="020B0604020202020204" pitchFamily="34" charset="0"/>
              </a:rPr>
              <a:t>High-pressure hydraulic systems must be fitted with valves that would automatically close in potentially catastrophic situations.</a:t>
            </a:r>
            <a:r>
              <a:rPr lang="en-US" sz="1600" dirty="0"/>
              <a:t> </a:t>
            </a:r>
            <a:r>
              <a:rPr lang="en-US" sz="2000" dirty="0">
                <a:solidFill>
                  <a:srgbClr val="002060"/>
                </a:solidFill>
                <a:latin typeface="Arial" panose="020B0604020202020204" pitchFamily="34" charset="0"/>
                <a:cs typeface="Arial" panose="020B0604020202020204" pitchFamily="34" charset="0"/>
              </a:rPr>
              <a:t>The valves should also be designed to activate the CO</a:t>
            </a:r>
            <a:r>
              <a:rPr lang="en-US" sz="2000" baseline="-25000" dirty="0">
                <a:solidFill>
                  <a:srgbClr val="002060"/>
                </a:solidFill>
                <a:latin typeface="Arial" panose="020B0604020202020204" pitchFamily="34" charset="0"/>
                <a:cs typeface="Arial" panose="020B0604020202020204" pitchFamily="34" charset="0"/>
              </a:rPr>
              <a:t>2</a:t>
            </a:r>
            <a:r>
              <a:rPr lang="en-US" sz="2000" dirty="0">
                <a:solidFill>
                  <a:srgbClr val="002060"/>
                </a:solidFill>
                <a:latin typeface="Arial" panose="020B0604020202020204" pitchFamily="34" charset="0"/>
                <a:cs typeface="Arial" panose="020B0604020202020204" pitchFamily="34" charset="0"/>
              </a:rPr>
              <a:t> fire suppression system.</a:t>
            </a:r>
          </a:p>
          <a:p>
            <a:pPr marL="457200" indent="-457200" algn="just">
              <a:lnSpc>
                <a:spcPct val="100000"/>
              </a:lnSpc>
              <a:spcBef>
                <a:spcPts val="600"/>
              </a:spcBef>
              <a:buFont typeface="+mj-lt"/>
              <a:buAutoNum type="arabicPeriod"/>
            </a:pPr>
            <a:r>
              <a:rPr lang="en-US" sz="2000" dirty="0">
                <a:solidFill>
                  <a:srgbClr val="002060"/>
                </a:solidFill>
                <a:latin typeface="Arial" panose="020B0604020202020204" pitchFamily="34" charset="0"/>
                <a:cs typeface="Arial" panose="020B0604020202020204" pitchFamily="34" charset="0"/>
              </a:rPr>
              <a:t>Negative air flow systems should be modified to accomplish smoke evacuation. Existing systems were designed to purge toxic vapors of ammonia, but the installation of heat sensors could enable the systems to pull smoke away.</a:t>
            </a:r>
          </a:p>
          <a:p>
            <a:pPr marL="457200" indent="-457200" algn="just">
              <a:lnSpc>
                <a:spcPct val="100000"/>
              </a:lnSpc>
              <a:spcBef>
                <a:spcPts val="600"/>
              </a:spcBef>
              <a:buFont typeface="+mj-lt"/>
              <a:buAutoNum type="arabicPeriod"/>
            </a:pPr>
            <a:r>
              <a:rPr lang="en-US" sz="2000"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Emergency plan rehearsals </a:t>
            </a:r>
            <a:r>
              <a:rPr lang="en-US" sz="2000" dirty="0">
                <a:solidFill>
                  <a:srgbClr val="002060"/>
                </a:solidFill>
                <a:latin typeface="Arial" panose="020B0604020202020204" pitchFamily="34" charset="0"/>
                <a:cs typeface="Arial" panose="020B0604020202020204" pitchFamily="34" charset="0"/>
              </a:rPr>
              <a:t>should be put into use at all facilities. A proper schedule of </a:t>
            </a:r>
            <a:r>
              <a:rPr lang="en-US" sz="2000" b="1" dirty="0">
                <a:solidFill>
                  <a:srgbClr val="002060"/>
                </a:solidFill>
                <a:latin typeface="Arial" panose="020B0604020202020204" pitchFamily="34" charset="0"/>
                <a:cs typeface="Arial" panose="020B0604020202020204" pitchFamily="34" charset="0"/>
              </a:rPr>
              <a:t>drills</a:t>
            </a:r>
            <a:r>
              <a:rPr lang="en-US" sz="2000" dirty="0">
                <a:solidFill>
                  <a:srgbClr val="002060"/>
                </a:solidFill>
                <a:latin typeface="Arial" panose="020B0604020202020204" pitchFamily="34" charset="0"/>
                <a:cs typeface="Arial" panose="020B0604020202020204" pitchFamily="34" charset="0"/>
              </a:rPr>
              <a:t> needs to be established.</a:t>
            </a:r>
            <a:endParaRPr lang="en-US" sz="2800" dirty="0">
              <a:solidFill>
                <a:srgbClr val="002060"/>
              </a:solidFill>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A348FC07-1B89-9A7B-9482-6833B3FB7509}"/>
              </a:ext>
            </a:extLst>
          </p:cNvPr>
          <p:cNvSpPr>
            <a:spLocks noGrp="1"/>
          </p:cNvSpPr>
          <p:nvPr>
            <p:ph type="dt" sz="half" idx="10"/>
          </p:nvPr>
        </p:nvSpPr>
        <p:spPr/>
        <p:txBody>
          <a:bodyPr/>
          <a:lstStyle/>
          <a:p>
            <a:fld id="{8358BB6E-93BE-4BD1-9D64-67DE4742073B}" type="datetime1">
              <a:rPr lang="en-US" smtClean="0"/>
              <a:t>10/25/2024</a:t>
            </a:fld>
            <a:endParaRPr lang="en-US"/>
          </a:p>
        </p:txBody>
      </p:sp>
      <p:sp>
        <p:nvSpPr>
          <p:cNvPr id="5" name="Footer Placeholder 4">
            <a:extLst>
              <a:ext uri="{FF2B5EF4-FFF2-40B4-BE49-F238E27FC236}">
                <a16:creationId xmlns:a16="http://schemas.microsoft.com/office/drawing/2014/main" id="{B3EA2A6D-2001-AF6E-689C-415E23485CF5}"/>
              </a:ext>
            </a:extLst>
          </p:cNvPr>
          <p:cNvSpPr>
            <a:spLocks noGrp="1"/>
          </p:cNvSpPr>
          <p:nvPr>
            <p:ph type="ftr" sz="quarter" idx="11"/>
          </p:nvPr>
        </p:nvSpPr>
        <p:spPr/>
        <p:txBody>
          <a:bodyPr/>
          <a:lstStyle/>
          <a:p>
            <a:r>
              <a:rPr lang="en-US" dirty="0">
                <a:solidFill>
                  <a:srgbClr val="002060"/>
                </a:solidFill>
              </a:rPr>
              <a:t>Imperial Foods Chicken Processing Plant Fire</a:t>
            </a:r>
          </a:p>
        </p:txBody>
      </p:sp>
      <p:sp>
        <p:nvSpPr>
          <p:cNvPr id="6" name="Slide Number Placeholder 5">
            <a:extLst>
              <a:ext uri="{FF2B5EF4-FFF2-40B4-BE49-F238E27FC236}">
                <a16:creationId xmlns:a16="http://schemas.microsoft.com/office/drawing/2014/main" id="{03D9696B-BEF2-7AC1-908E-21508236891B}"/>
              </a:ext>
            </a:extLst>
          </p:cNvPr>
          <p:cNvSpPr>
            <a:spLocks noGrp="1"/>
          </p:cNvSpPr>
          <p:nvPr>
            <p:ph type="sldNum" sz="quarter" idx="12"/>
          </p:nvPr>
        </p:nvSpPr>
        <p:spPr/>
        <p:txBody>
          <a:bodyPr/>
          <a:lstStyle/>
          <a:p>
            <a:fld id="{B2DC25EE-239B-4C5F-AAD1-255A7D5F1EE2}" type="slidenum">
              <a:rPr lang="en-US" smtClean="0"/>
              <a:t>11</a:t>
            </a:fld>
            <a:endParaRPr lang="en-US"/>
          </a:p>
        </p:txBody>
      </p:sp>
    </p:spTree>
    <p:extLst>
      <p:ext uri="{BB962C8B-B14F-4D97-AF65-F5344CB8AC3E}">
        <p14:creationId xmlns:p14="http://schemas.microsoft.com/office/powerpoint/2010/main" val="120418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0CAE0990-1A69-11D2-9D98-E2E0650EBE4B}"/>
              </a:ext>
            </a:extLst>
          </p:cNvPr>
          <p:cNvSpPr/>
          <p:nvPr/>
        </p:nvSpPr>
        <p:spPr>
          <a:xfrm>
            <a:off x="666751" y="4543425"/>
            <a:ext cx="11047922" cy="7048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27C1A23-70E0-3DC5-7044-2C18A3A87706}"/>
              </a:ext>
            </a:extLst>
          </p:cNvPr>
          <p:cNvSpPr>
            <a:spLocks noGrp="1"/>
          </p:cNvSpPr>
          <p:nvPr>
            <p:ph idx="1"/>
          </p:nvPr>
        </p:nvSpPr>
        <p:spPr>
          <a:xfrm>
            <a:off x="666750" y="809624"/>
            <a:ext cx="10934700" cy="5546725"/>
          </a:xfrm>
        </p:spPr>
        <p:txBody>
          <a:bodyPr>
            <a:normAutofit fontScale="92500" lnSpcReduction="10000"/>
          </a:bodyPr>
          <a:lstStyle/>
          <a:p>
            <a:pPr algn="just">
              <a:lnSpc>
                <a:spcPct val="100000"/>
              </a:lnSpc>
              <a:spcBef>
                <a:spcPts val="600"/>
              </a:spcBef>
            </a:pPr>
            <a:r>
              <a:rPr lang="en-US" sz="2000" b="0" i="0" dirty="0">
                <a:solidFill>
                  <a:srgbClr val="002060"/>
                </a:solidFill>
                <a:effectLst/>
                <a:latin typeface="Arial" panose="020B0604020202020204" pitchFamily="34" charset="0"/>
              </a:rPr>
              <a:t>Direct response to the fire cost the city of Hamlet </a:t>
            </a:r>
          </a:p>
          <a:p>
            <a:pPr lvl="1" algn="just"/>
            <a:r>
              <a:rPr lang="en-US" b="0" i="0" dirty="0">
                <a:solidFill>
                  <a:srgbClr val="002060"/>
                </a:solidFill>
                <a:effectLst/>
                <a:latin typeface="Arial" panose="020B0604020202020204" pitchFamily="34" charset="0"/>
              </a:rPr>
              <a:t>$ 30,000 in policing expenses, </a:t>
            </a:r>
          </a:p>
          <a:p>
            <a:pPr lvl="1" algn="just"/>
            <a:r>
              <a:rPr lang="en-US" b="0" i="0" dirty="0">
                <a:solidFill>
                  <a:srgbClr val="002060"/>
                </a:solidFill>
                <a:effectLst/>
                <a:latin typeface="Arial" panose="020B0604020202020204" pitchFamily="34" charset="0"/>
              </a:rPr>
              <a:t>$10,000 in lost firefighting equipment, and </a:t>
            </a:r>
          </a:p>
          <a:p>
            <a:pPr lvl="1" algn="just"/>
            <a:r>
              <a:rPr lang="en-US" b="0" i="0" dirty="0">
                <a:solidFill>
                  <a:srgbClr val="002060"/>
                </a:solidFill>
                <a:effectLst/>
                <a:latin typeface="Arial" panose="020B0604020202020204" pitchFamily="34" charset="0"/>
              </a:rPr>
              <a:t>$ 8,000 in administrative costs.</a:t>
            </a:r>
          </a:p>
          <a:p>
            <a:pPr algn="just"/>
            <a:r>
              <a:rPr lang="en-US" sz="2000" b="0" i="0" dirty="0">
                <a:solidFill>
                  <a:srgbClr val="002060"/>
                </a:solidFill>
                <a:effectLst/>
                <a:latin typeface="Arial" panose="020B0604020202020204" pitchFamily="34" charset="0"/>
              </a:rPr>
              <a:t>The Imperial plant was permanently closed, with the loss of </a:t>
            </a:r>
            <a:r>
              <a:rPr lang="en-US" b="1" i="0"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rPr>
              <a:t>215</a:t>
            </a:r>
            <a:r>
              <a:rPr lang="en-US" sz="2000" b="0" i="0" dirty="0">
                <a:solidFill>
                  <a:srgbClr val="002060"/>
                </a:solidFill>
                <a:effectLst/>
                <a:latin typeface="Arial" panose="020B0604020202020204" pitchFamily="34" charset="0"/>
              </a:rPr>
              <a:t> jobs.</a:t>
            </a:r>
          </a:p>
          <a:p>
            <a:pPr lvl="1" algn="just"/>
            <a:r>
              <a:rPr lang="en-US" dirty="0">
                <a:solidFill>
                  <a:srgbClr val="002060"/>
                </a:solidFill>
              </a:rPr>
              <a:t>By September 1992 it was estimated only </a:t>
            </a:r>
            <a:r>
              <a:rPr lang="en-US" b="1" dirty="0">
                <a:solidFill>
                  <a:srgbClr val="002060"/>
                </a:solidFill>
              </a:rPr>
              <a:t>20</a:t>
            </a:r>
            <a:r>
              <a:rPr lang="en-US" dirty="0">
                <a:solidFill>
                  <a:srgbClr val="002060"/>
                </a:solidFill>
              </a:rPr>
              <a:t> of the 54 survivors found new jobs.</a:t>
            </a:r>
            <a:endParaRPr lang="en-US" sz="1600" b="0" i="0" dirty="0">
              <a:solidFill>
                <a:srgbClr val="002060"/>
              </a:solidFill>
              <a:effectLst/>
              <a:latin typeface="Arial" panose="020B0604020202020204" pitchFamily="34" charset="0"/>
            </a:endParaRPr>
          </a:p>
          <a:p>
            <a:pPr algn="just"/>
            <a:r>
              <a:rPr lang="en-US" sz="2000" b="0" i="0" dirty="0">
                <a:solidFill>
                  <a:srgbClr val="002060"/>
                </a:solidFill>
                <a:effectLst/>
                <a:latin typeface="Arial" panose="020B0604020202020204" pitchFamily="34" charset="0"/>
              </a:rPr>
              <a:t>A total of </a:t>
            </a:r>
            <a:r>
              <a:rPr lang="en-US" sz="2000" b="1" i="0" dirty="0">
                <a:solidFill>
                  <a:srgbClr val="002060"/>
                </a:solidFill>
                <a:effectLst/>
                <a:latin typeface="Arial" panose="020B0604020202020204" pitchFamily="34" charset="0"/>
              </a:rPr>
              <a:t>49</a:t>
            </a:r>
            <a:r>
              <a:rPr lang="en-US" sz="2000" b="0" i="0" dirty="0">
                <a:solidFill>
                  <a:srgbClr val="002060"/>
                </a:solidFill>
                <a:effectLst/>
                <a:latin typeface="Arial" panose="020B0604020202020204" pitchFamily="34" charset="0"/>
              </a:rPr>
              <a:t> children were </a:t>
            </a:r>
            <a:r>
              <a:rPr lang="en-US" sz="2000" b="0" i="0" dirty="0">
                <a:solidFill>
                  <a:srgbClr val="002060"/>
                </a:solidFill>
                <a:effectLst>
                  <a:outerShdw blurRad="38100" dist="38100" dir="2700000" algn="tl">
                    <a:srgbClr val="000000">
                      <a:alpha val="43137"/>
                    </a:srgbClr>
                  </a:outerShdw>
                </a:effectLst>
                <a:latin typeface="Arial" panose="020B0604020202020204" pitchFamily="34" charset="0"/>
              </a:rPr>
              <a:t>orphaned</a:t>
            </a:r>
            <a:r>
              <a:rPr lang="en-US" sz="2000" b="0" i="0" dirty="0">
                <a:solidFill>
                  <a:srgbClr val="002060"/>
                </a:solidFill>
                <a:effectLst/>
                <a:latin typeface="Arial" panose="020B0604020202020204" pitchFamily="34" charset="0"/>
              </a:rPr>
              <a:t>.</a:t>
            </a:r>
          </a:p>
          <a:p>
            <a:pPr algn="just"/>
            <a:r>
              <a:rPr lang="en-US" sz="2000" dirty="0">
                <a:solidFill>
                  <a:srgbClr val="002060"/>
                </a:solidFill>
                <a:latin typeface="Arial" panose="020B0604020202020204" pitchFamily="34" charset="0"/>
                <a:cs typeface="Arial" panose="020B0604020202020204" pitchFamily="34" charset="0"/>
              </a:rPr>
              <a:t>The city of Hamlet declared itself </a:t>
            </a:r>
            <a:r>
              <a:rPr lang="en-US" sz="2000" i="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bankrupt</a:t>
            </a:r>
            <a:r>
              <a:rPr lang="en-US" sz="2000" dirty="0">
                <a:solidFill>
                  <a:srgbClr val="002060"/>
                </a:solidFill>
                <a:latin typeface="Arial" panose="020B0604020202020204" pitchFamily="34" charset="0"/>
                <a:cs typeface="Arial" panose="020B0604020202020204" pitchFamily="34" charset="0"/>
              </a:rPr>
              <a:t>, so the court-imposed fine was never paid. </a:t>
            </a:r>
            <a:endParaRPr lang="en-US" sz="2000" b="0" i="0" dirty="0">
              <a:solidFill>
                <a:srgbClr val="002060"/>
              </a:solidFill>
              <a:effectLst/>
              <a:latin typeface="Arial" panose="020B0604020202020204" pitchFamily="34" charset="0"/>
              <a:cs typeface="Arial" panose="020B0604020202020204" pitchFamily="34" charset="0"/>
            </a:endParaRPr>
          </a:p>
          <a:p>
            <a:pPr algn="just"/>
            <a:r>
              <a:rPr lang="en-US" sz="1800" b="0" i="0" dirty="0">
                <a:solidFill>
                  <a:srgbClr val="002060"/>
                </a:solidFill>
                <a:effectLst/>
                <a:latin typeface="Arial" panose="020B0604020202020204" pitchFamily="34" charset="0"/>
              </a:rPr>
              <a:t>Over 15 government agencies &amp; nonprofit groups coordinated the establishment of a </a:t>
            </a:r>
            <a:r>
              <a:rPr lang="en-US" sz="1800" b="0" i="0" dirty="0">
                <a:solidFill>
                  <a:srgbClr val="002060"/>
                </a:solidFill>
                <a:effectLst>
                  <a:outerShdw blurRad="38100" dist="38100" dir="2700000" algn="tl">
                    <a:srgbClr val="000000">
                      <a:alpha val="43137"/>
                    </a:srgbClr>
                  </a:outerShdw>
                </a:effectLst>
                <a:latin typeface="Arial" panose="020B0604020202020204" pitchFamily="34" charset="0"/>
              </a:rPr>
              <a:t>Victim's Assistance Center</a:t>
            </a:r>
            <a:r>
              <a:rPr lang="en-US" sz="1800" b="0" i="0" dirty="0">
                <a:solidFill>
                  <a:srgbClr val="002060"/>
                </a:solidFill>
                <a:effectLst/>
                <a:latin typeface="Arial" panose="020B0604020202020204" pitchFamily="34" charset="0"/>
              </a:rPr>
              <a:t> to provide emergency aid &amp; unemployment benefits to surviving workers &amp; to victims' families.</a:t>
            </a:r>
          </a:p>
          <a:p>
            <a:pPr algn="just"/>
            <a:r>
              <a:rPr lang="en-US" sz="1800" b="0" i="0" dirty="0">
                <a:solidFill>
                  <a:srgbClr val="002060"/>
                </a:solidFill>
                <a:effectLst>
                  <a:outerShdw blurRad="38100" dist="38100" dir="2700000" algn="tl">
                    <a:srgbClr val="000000">
                      <a:alpha val="43137"/>
                    </a:srgbClr>
                  </a:outerShdw>
                </a:effectLst>
                <a:latin typeface="Arial" panose="020B0604020202020204" pitchFamily="34" charset="0"/>
              </a:rPr>
              <a:t>Psychologists discovered high rates of anxiety &amp; behaviors associated with </a:t>
            </a:r>
            <a:r>
              <a:rPr lang="en-US" sz="1800" b="0" i="0" u="none" strike="noStrike" dirty="0">
                <a:solidFill>
                  <a:srgbClr val="002060"/>
                </a:solidFill>
                <a:effectLst>
                  <a:outerShdw blurRad="38100" dist="38100" dir="2700000" algn="tl">
                    <a:srgbClr val="000000">
                      <a:alpha val="43137"/>
                    </a:srgbClr>
                  </a:outerShdw>
                </a:effectLst>
                <a:latin typeface="Arial" panose="020B0604020202020204" pitchFamily="34" charset="0"/>
              </a:rPr>
              <a:t>post-traumatic stress disorder</a:t>
            </a:r>
            <a:r>
              <a:rPr lang="en-US" sz="1800" b="0" i="0" dirty="0">
                <a:solidFill>
                  <a:srgbClr val="002060"/>
                </a:solidFill>
                <a:effectLst>
                  <a:outerShdw blurRad="38100" dist="38100" dir="2700000" algn="tl">
                    <a:srgbClr val="000000">
                      <a:alpha val="43137"/>
                    </a:srgbClr>
                  </a:outerShdw>
                </a:effectLst>
                <a:latin typeface="Arial" panose="020B0604020202020204" pitchFamily="34" charset="0"/>
              </a:rPr>
              <a:t> (PTSD) among survivors &amp; victims' families.</a:t>
            </a:r>
          </a:p>
          <a:p>
            <a:pPr algn="just"/>
            <a:r>
              <a:rPr lang="en-US" sz="2000" b="0" i="0" dirty="0">
                <a:solidFill>
                  <a:srgbClr val="002060"/>
                </a:solidFill>
                <a:effectLst/>
                <a:latin typeface="Arial" panose="020B0604020202020204" pitchFamily="34" charset="0"/>
              </a:rPr>
              <a:t>Hamlet spent a total of </a:t>
            </a:r>
            <a:r>
              <a:rPr lang="en-US" sz="2000" b="0" i="0" dirty="0">
                <a:solidFill>
                  <a:schemeClr val="accent3">
                    <a:lumMod val="75000"/>
                  </a:schemeClr>
                </a:solidFill>
                <a:effectLst/>
                <a:latin typeface="Arial" panose="020B0604020202020204" pitchFamily="34" charset="0"/>
              </a:rPr>
              <a:t>$13 </a:t>
            </a:r>
            <a:r>
              <a:rPr lang="en-US" sz="2000" b="1" i="0" dirty="0">
                <a:solidFill>
                  <a:schemeClr val="accent3">
                    <a:lumMod val="75000"/>
                  </a:schemeClr>
                </a:solidFill>
                <a:effectLst/>
                <a:latin typeface="Arial" panose="020B0604020202020204" pitchFamily="34" charset="0"/>
              </a:rPr>
              <a:t>million</a:t>
            </a:r>
            <a:r>
              <a:rPr lang="en-US" sz="2000" b="0" i="0" dirty="0">
                <a:solidFill>
                  <a:srgbClr val="002060"/>
                </a:solidFill>
                <a:effectLst/>
                <a:latin typeface="Arial" panose="020B0604020202020204" pitchFamily="34" charset="0"/>
              </a:rPr>
              <a:t> from federal &amp; state grants, both on cleaning up the site &amp; on related efforts aimed at economic revitalization.</a:t>
            </a:r>
          </a:p>
          <a:p>
            <a:pPr marL="0" indent="0" algn="ctr">
              <a:buNone/>
            </a:pPr>
            <a:r>
              <a:rPr lang="en-US" b="1" i="1" dirty="0">
                <a:solidFill>
                  <a:srgbClr val="FF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Race, class &amp; gender </a:t>
            </a:r>
            <a:r>
              <a:rPr lang="en-US" b="1" i="0" dirty="0">
                <a:solidFill>
                  <a:srgbClr val="FF00FF"/>
                </a:solidFill>
                <a:effectLst/>
                <a:latin typeface="Arial" panose="020B0604020202020204" pitchFamily="34" charset="0"/>
                <a:cs typeface="Arial" panose="020B0604020202020204" pitchFamily="34" charset="0"/>
              </a:rPr>
              <a:t>played the </a:t>
            </a:r>
            <a:r>
              <a:rPr lang="en-US" b="1" i="0" u="sng" dirty="0">
                <a:solidFill>
                  <a:srgbClr val="FF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core</a:t>
            </a:r>
            <a:r>
              <a:rPr lang="en-US" b="1" i="0" dirty="0">
                <a:solidFill>
                  <a:srgbClr val="FF00FF"/>
                </a:solidFill>
                <a:effectLst/>
                <a:latin typeface="Arial" panose="020B0604020202020204" pitchFamily="34" charset="0"/>
                <a:cs typeface="Arial" panose="020B0604020202020204" pitchFamily="34" charset="0"/>
              </a:rPr>
              <a:t> role in the tragedy.</a:t>
            </a:r>
            <a:endParaRPr lang="en-US" b="1" dirty="0">
              <a:solidFill>
                <a:srgbClr val="FF00FF"/>
              </a:solidFill>
              <a:latin typeface="Arial" panose="020B0604020202020204" pitchFamily="34" charset="0"/>
              <a:cs typeface="Arial" panose="020B0604020202020204" pitchFamily="34" charset="0"/>
            </a:endParaRPr>
          </a:p>
          <a:p>
            <a:pPr algn="just"/>
            <a:endParaRPr lang="en-US" sz="2000" b="0" i="0" dirty="0">
              <a:solidFill>
                <a:srgbClr val="002060"/>
              </a:solidFill>
              <a:effectLst/>
              <a:latin typeface="Arial" panose="020B0604020202020204" pitchFamily="34" charset="0"/>
            </a:endParaRPr>
          </a:p>
          <a:p>
            <a:pPr algn="just"/>
            <a:endParaRPr lang="en-US" sz="2000" b="0" i="0" dirty="0">
              <a:solidFill>
                <a:srgbClr val="002060"/>
              </a:solidFill>
              <a:effectLst/>
              <a:latin typeface="Arial" panose="020B0604020202020204" pitchFamily="34" charset="0"/>
            </a:endParaRPr>
          </a:p>
          <a:p>
            <a:pPr algn="just"/>
            <a:endParaRPr lang="en-US" sz="1800" dirty="0">
              <a:solidFill>
                <a:srgbClr val="002060"/>
              </a:solidFill>
            </a:endParaRPr>
          </a:p>
        </p:txBody>
      </p:sp>
      <p:sp>
        <p:nvSpPr>
          <p:cNvPr id="2" name="Title 1">
            <a:extLst>
              <a:ext uri="{FF2B5EF4-FFF2-40B4-BE49-F238E27FC236}">
                <a16:creationId xmlns:a16="http://schemas.microsoft.com/office/drawing/2014/main" id="{F74F3E32-237F-2BE4-6474-A5D652415F90}"/>
              </a:ext>
            </a:extLst>
          </p:cNvPr>
          <p:cNvSpPr>
            <a:spLocks noGrp="1"/>
          </p:cNvSpPr>
          <p:nvPr>
            <p:ph type="title"/>
          </p:nvPr>
        </p:nvSpPr>
        <p:spPr>
          <a:xfrm>
            <a:off x="28510" y="-6349"/>
            <a:ext cx="12163490" cy="800098"/>
          </a:xfrm>
        </p:spPr>
        <p:txBody>
          <a:bodyPr>
            <a:normAutofit/>
          </a:bodyPr>
          <a:lstStyle/>
          <a:p>
            <a:pPr algn="ctr"/>
            <a:r>
              <a:rPr lang="en-US" b="1" i="0" dirty="0">
                <a:effectLst/>
                <a:latin typeface="Arial Black" panose="020B0A04020102020204" pitchFamily="34" charset="0"/>
              </a:rPr>
              <a:t>Effects on the city of Hamlet</a:t>
            </a:r>
            <a:endParaRPr lang="en-US" dirty="0">
              <a:latin typeface="Arial Black" panose="020B0A04020102020204" pitchFamily="34" charset="0"/>
            </a:endParaRPr>
          </a:p>
        </p:txBody>
      </p:sp>
      <p:sp>
        <p:nvSpPr>
          <p:cNvPr id="4" name="Date Placeholder 3">
            <a:extLst>
              <a:ext uri="{FF2B5EF4-FFF2-40B4-BE49-F238E27FC236}">
                <a16:creationId xmlns:a16="http://schemas.microsoft.com/office/drawing/2014/main" id="{F0543384-82C0-FEF2-B552-9BB5D9CA8722}"/>
              </a:ext>
            </a:extLst>
          </p:cNvPr>
          <p:cNvSpPr>
            <a:spLocks noGrp="1"/>
          </p:cNvSpPr>
          <p:nvPr>
            <p:ph type="dt" sz="half" idx="10"/>
          </p:nvPr>
        </p:nvSpPr>
        <p:spPr>
          <a:xfrm>
            <a:off x="753618" y="6356350"/>
            <a:ext cx="2743200" cy="365125"/>
          </a:xfrm>
        </p:spPr>
        <p:txBody>
          <a:bodyPr/>
          <a:lstStyle/>
          <a:p>
            <a:fld id="{E6041DF0-2644-45E4-9127-AD84509D5788}" type="datetime1">
              <a:rPr lang="en-US" smtClean="0"/>
              <a:t>10/25/2024</a:t>
            </a:fld>
            <a:endParaRPr lang="en-US" dirty="0"/>
          </a:p>
        </p:txBody>
      </p:sp>
      <p:sp>
        <p:nvSpPr>
          <p:cNvPr id="5" name="Footer Placeholder 4">
            <a:extLst>
              <a:ext uri="{FF2B5EF4-FFF2-40B4-BE49-F238E27FC236}">
                <a16:creationId xmlns:a16="http://schemas.microsoft.com/office/drawing/2014/main" id="{B6A8685F-0ED8-D3D6-E499-489753574C1D}"/>
              </a:ext>
            </a:extLst>
          </p:cNvPr>
          <p:cNvSpPr>
            <a:spLocks noGrp="1"/>
          </p:cNvSpPr>
          <p:nvPr>
            <p:ph type="ftr" sz="quarter" idx="11"/>
          </p:nvPr>
        </p:nvSpPr>
        <p:spPr>
          <a:xfrm>
            <a:off x="4038600" y="6423025"/>
            <a:ext cx="4114800" cy="365125"/>
          </a:xfrm>
        </p:spPr>
        <p:txBody>
          <a:bodyPr/>
          <a:lstStyle/>
          <a:p>
            <a:r>
              <a:rPr lang="en-US" dirty="0">
                <a:solidFill>
                  <a:srgbClr val="002060"/>
                </a:solidFill>
              </a:rPr>
              <a:t>Imperial Foods Chicken Processing Plant Fire</a:t>
            </a:r>
          </a:p>
        </p:txBody>
      </p:sp>
      <p:sp>
        <p:nvSpPr>
          <p:cNvPr id="6" name="Slide Number Placeholder 5">
            <a:extLst>
              <a:ext uri="{FF2B5EF4-FFF2-40B4-BE49-F238E27FC236}">
                <a16:creationId xmlns:a16="http://schemas.microsoft.com/office/drawing/2014/main" id="{BF502CF2-814D-1B2B-FD6A-8196468C333A}"/>
              </a:ext>
            </a:extLst>
          </p:cNvPr>
          <p:cNvSpPr>
            <a:spLocks noGrp="1"/>
          </p:cNvSpPr>
          <p:nvPr>
            <p:ph type="sldNum" sz="quarter" idx="12"/>
          </p:nvPr>
        </p:nvSpPr>
        <p:spPr/>
        <p:txBody>
          <a:bodyPr/>
          <a:lstStyle/>
          <a:p>
            <a:fld id="{B2DC25EE-239B-4C5F-AAD1-255A7D5F1EE2}" type="slidenum">
              <a:rPr lang="en-US" smtClean="0"/>
              <a:t>12</a:t>
            </a:fld>
            <a:endParaRPr lang="en-US"/>
          </a:p>
        </p:txBody>
      </p:sp>
      <p:sp>
        <p:nvSpPr>
          <p:cNvPr id="7" name="Rectangle: Rounded Corners 6">
            <a:extLst>
              <a:ext uri="{FF2B5EF4-FFF2-40B4-BE49-F238E27FC236}">
                <a16:creationId xmlns:a16="http://schemas.microsoft.com/office/drawing/2014/main" id="{A2345370-3055-D62A-9621-2C4F87F64F91}"/>
              </a:ext>
            </a:extLst>
          </p:cNvPr>
          <p:cNvSpPr/>
          <p:nvPr/>
        </p:nvSpPr>
        <p:spPr>
          <a:xfrm>
            <a:off x="1638300" y="5896845"/>
            <a:ext cx="9220200" cy="475379"/>
          </a:xfrm>
          <a:prstGeom prst="roundRect">
            <a:avLst/>
          </a:prstGeom>
          <a:solidFill>
            <a:srgbClr val="FFFF00">
              <a:alpha val="3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map of a city&#10;&#10;Description automatically generated">
            <a:extLst>
              <a:ext uri="{FF2B5EF4-FFF2-40B4-BE49-F238E27FC236}">
                <a16:creationId xmlns:a16="http://schemas.microsoft.com/office/drawing/2014/main" id="{79274EF8-B7E5-E8CB-22C2-B0580CAC75D2}"/>
              </a:ext>
            </a:extLst>
          </p:cNvPr>
          <p:cNvPicPr>
            <a:picLocks noChangeAspect="1"/>
          </p:cNvPicPr>
          <p:nvPr/>
        </p:nvPicPr>
        <p:blipFill rotWithShape="1">
          <a:blip r:embed="rId3">
            <a:extLst>
              <a:ext uri="{28A0092B-C50C-407E-A947-70E740481C1C}">
                <a14:useLocalDpi xmlns:a14="http://schemas.microsoft.com/office/drawing/2010/main" val="0"/>
              </a:ext>
            </a:extLst>
          </a:blip>
          <a:srcRect l="2731" t="5318" r="2924" b="5773"/>
          <a:stretch/>
        </p:blipFill>
        <p:spPr>
          <a:xfrm>
            <a:off x="9839325" y="809622"/>
            <a:ext cx="1990725" cy="1881345"/>
          </a:xfrm>
          <a:prstGeom prst="rect">
            <a:avLst/>
          </a:prstGeom>
        </p:spPr>
      </p:pic>
    </p:spTree>
    <p:extLst>
      <p:ext uri="{BB962C8B-B14F-4D97-AF65-F5344CB8AC3E}">
        <p14:creationId xmlns:p14="http://schemas.microsoft.com/office/powerpoint/2010/main" val="97768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 calcmode="lin" valueType="num">
                                      <p:cBhvr additive="base">
                                        <p:cTn id="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10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26B2-4CFC-15D2-5AA1-3353E1DB914F}"/>
              </a:ext>
            </a:extLst>
          </p:cNvPr>
          <p:cNvSpPr>
            <a:spLocks noGrp="1"/>
          </p:cNvSpPr>
          <p:nvPr>
            <p:ph type="title"/>
          </p:nvPr>
        </p:nvSpPr>
        <p:spPr>
          <a:xfrm>
            <a:off x="1115568" y="0"/>
            <a:ext cx="11076432" cy="1074738"/>
          </a:xfrm>
        </p:spPr>
        <p:txBody>
          <a:bodyPr/>
          <a:lstStyle/>
          <a:p>
            <a:r>
              <a:rPr lang="en-US" dirty="0"/>
              <a:t>Memorials and Aftermath</a:t>
            </a:r>
          </a:p>
        </p:txBody>
      </p:sp>
      <p:sp>
        <p:nvSpPr>
          <p:cNvPr id="4" name="Date Placeholder 3">
            <a:extLst>
              <a:ext uri="{FF2B5EF4-FFF2-40B4-BE49-F238E27FC236}">
                <a16:creationId xmlns:a16="http://schemas.microsoft.com/office/drawing/2014/main" id="{79492689-CD21-0146-6FAD-5AE5546E576F}"/>
              </a:ext>
            </a:extLst>
          </p:cNvPr>
          <p:cNvSpPr>
            <a:spLocks noGrp="1"/>
          </p:cNvSpPr>
          <p:nvPr>
            <p:ph type="dt" sz="half" idx="10"/>
          </p:nvPr>
        </p:nvSpPr>
        <p:spPr/>
        <p:txBody>
          <a:bodyPr/>
          <a:lstStyle/>
          <a:p>
            <a:fld id="{D249C543-ED00-4301-8FDC-04312A0A907E}" type="datetime1">
              <a:rPr lang="en-US" smtClean="0"/>
              <a:t>10/25/2024</a:t>
            </a:fld>
            <a:endParaRPr lang="en-US" dirty="0"/>
          </a:p>
        </p:txBody>
      </p:sp>
      <p:sp>
        <p:nvSpPr>
          <p:cNvPr id="5" name="Footer Placeholder 4">
            <a:extLst>
              <a:ext uri="{FF2B5EF4-FFF2-40B4-BE49-F238E27FC236}">
                <a16:creationId xmlns:a16="http://schemas.microsoft.com/office/drawing/2014/main" id="{2226BB6F-DDE6-9705-8A5C-ECBBA7682666}"/>
              </a:ext>
            </a:extLst>
          </p:cNvPr>
          <p:cNvSpPr>
            <a:spLocks noGrp="1"/>
          </p:cNvSpPr>
          <p:nvPr>
            <p:ph type="ftr" sz="quarter" idx="11"/>
          </p:nvPr>
        </p:nvSpPr>
        <p:spPr>
          <a:xfrm>
            <a:off x="4068042" y="6356350"/>
            <a:ext cx="4085357" cy="365125"/>
          </a:xfrm>
        </p:spPr>
        <p:txBody>
          <a:bodyPr/>
          <a:lstStyle/>
          <a:p>
            <a:r>
              <a:rPr lang="en-US" dirty="0">
                <a:solidFill>
                  <a:schemeClr val="tx1"/>
                </a:solidFill>
              </a:rPr>
              <a:t>Imperial </a:t>
            </a:r>
            <a:r>
              <a:rPr lang="en-US" dirty="0">
                <a:solidFill>
                  <a:srgbClr val="002060"/>
                </a:solidFill>
              </a:rPr>
              <a:t>Foods</a:t>
            </a:r>
            <a:r>
              <a:rPr lang="en-US" dirty="0">
                <a:solidFill>
                  <a:schemeClr val="tx1"/>
                </a:solidFill>
              </a:rPr>
              <a:t> Chicken Processing Plant Fire</a:t>
            </a:r>
          </a:p>
        </p:txBody>
      </p:sp>
      <p:sp>
        <p:nvSpPr>
          <p:cNvPr id="6" name="Slide Number Placeholder 5">
            <a:extLst>
              <a:ext uri="{FF2B5EF4-FFF2-40B4-BE49-F238E27FC236}">
                <a16:creationId xmlns:a16="http://schemas.microsoft.com/office/drawing/2014/main" id="{6527C5D7-2856-D908-AAF4-FF88736C709B}"/>
              </a:ext>
            </a:extLst>
          </p:cNvPr>
          <p:cNvSpPr>
            <a:spLocks noGrp="1"/>
          </p:cNvSpPr>
          <p:nvPr>
            <p:ph type="sldNum" sz="quarter" idx="12"/>
          </p:nvPr>
        </p:nvSpPr>
        <p:spPr>
          <a:xfrm>
            <a:off x="8616696" y="6356350"/>
            <a:ext cx="2743200" cy="365125"/>
          </a:xfrm>
        </p:spPr>
        <p:txBody>
          <a:bodyPr/>
          <a:lstStyle/>
          <a:p>
            <a:fld id="{B2DC25EE-239B-4C5F-AAD1-255A7D5F1EE2}" type="slidenum">
              <a:rPr lang="en-US" smtClean="0"/>
              <a:pPr/>
              <a:t>13</a:t>
            </a:fld>
            <a:endParaRPr lang="en-US" dirty="0"/>
          </a:p>
        </p:txBody>
      </p:sp>
      <p:pic>
        <p:nvPicPr>
          <p:cNvPr id="2050" name="Picture 2" descr="Never Forget">
            <a:extLst>
              <a:ext uri="{FF2B5EF4-FFF2-40B4-BE49-F238E27FC236}">
                <a16:creationId xmlns:a16="http://schemas.microsoft.com/office/drawing/2014/main" id="{5675BAF7-707C-54B0-4404-205B93F3B07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0562" y="782527"/>
            <a:ext cx="2655064" cy="270464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B14B167-DB36-AEEE-F210-462F42FD2AE3}"/>
              </a:ext>
            </a:extLst>
          </p:cNvPr>
          <p:cNvSpPr txBox="1"/>
          <p:nvPr/>
        </p:nvSpPr>
        <p:spPr>
          <a:xfrm>
            <a:off x="7562850" y="2332736"/>
            <a:ext cx="4360649" cy="2862322"/>
          </a:xfrm>
          <a:prstGeom prst="rect">
            <a:avLst/>
          </a:prstGeom>
          <a:noFill/>
        </p:spPr>
        <p:txBody>
          <a:bodyPr wrap="square">
            <a:spAutoFit/>
          </a:bodyPr>
          <a:lstStyle/>
          <a:p>
            <a:pPr marL="285750" indent="-285750" algn="l">
              <a:buFont typeface="Arial" panose="020B0604020202020204" pitchFamily="34" charset="0"/>
              <a:buChar char="•"/>
            </a:pPr>
            <a:r>
              <a:rPr lang="en-US" b="0" i="0" dirty="0">
                <a:solidFill>
                  <a:srgbClr val="002060"/>
                </a:solidFill>
                <a:effectLst/>
                <a:latin typeface="Arial" panose="020B0604020202020204" pitchFamily="34" charset="0"/>
                <a:cs typeface="Arial" panose="020B0604020202020204" pitchFamily="34" charset="0"/>
              </a:rPr>
              <a:t>“ … Thirty years of tears. </a:t>
            </a:r>
          </a:p>
          <a:p>
            <a:pPr marL="285750" indent="-285750" algn="l">
              <a:buFont typeface="Arial" panose="020B0604020202020204" pitchFamily="34" charset="0"/>
              <a:buChar char="•"/>
            </a:pPr>
            <a:r>
              <a:rPr lang="en-US" b="0" i="0" dirty="0">
                <a:solidFill>
                  <a:srgbClr val="002060"/>
                </a:solidFill>
                <a:effectLst/>
                <a:latin typeface="Arial" panose="020B0604020202020204" pitchFamily="34" charset="0"/>
                <a:cs typeface="Arial" panose="020B0604020202020204" pitchFamily="34" charset="0"/>
              </a:rPr>
              <a:t>Thirty years of pain.</a:t>
            </a:r>
          </a:p>
          <a:p>
            <a:pPr marL="285750" indent="-285750" algn="l">
              <a:buFont typeface="Arial" panose="020B0604020202020204" pitchFamily="34" charset="0"/>
              <a:buChar char="•"/>
            </a:pPr>
            <a:r>
              <a:rPr lang="en-US" b="0" i="0" dirty="0">
                <a:solidFill>
                  <a:srgbClr val="002060"/>
                </a:solidFill>
                <a:effectLst/>
                <a:latin typeface="Arial" panose="020B0604020202020204" pitchFamily="34" charset="0"/>
                <a:cs typeface="Arial" panose="020B0604020202020204" pitchFamily="34" charset="0"/>
              </a:rPr>
              <a:t>Thirty years of anguish, </a:t>
            </a:r>
          </a:p>
          <a:p>
            <a:pPr marL="285750" indent="-285750" algn="l">
              <a:buFont typeface="Arial" panose="020B0604020202020204" pitchFamily="34" charset="0"/>
              <a:buChar char="•"/>
            </a:pPr>
            <a:r>
              <a:rPr lang="en-US" b="0" i="0" dirty="0">
                <a:solidFill>
                  <a:srgbClr val="002060"/>
                </a:solidFill>
                <a:effectLst/>
                <a:latin typeface="Arial" panose="020B0604020202020204" pitchFamily="34" charset="0"/>
                <a:cs typeface="Arial" panose="020B0604020202020204" pitchFamily="34" charset="0"/>
              </a:rPr>
              <a:t>but none of it in vain.</a:t>
            </a:r>
          </a:p>
          <a:p>
            <a:pPr marL="285750" indent="-285750" algn="l">
              <a:buFont typeface="Arial" panose="020B0604020202020204" pitchFamily="34" charset="0"/>
              <a:buChar char="•"/>
            </a:pPr>
            <a:r>
              <a:rPr lang="en-US" b="0" i="0" dirty="0">
                <a:solidFill>
                  <a:srgbClr val="002060"/>
                </a:solidFill>
                <a:effectLst/>
                <a:latin typeface="Arial" panose="020B0604020202020204" pitchFamily="34" charset="0"/>
                <a:cs typeface="Arial" panose="020B0604020202020204" pitchFamily="34" charset="0"/>
              </a:rPr>
              <a:t>The world took notice that day, our voices have been heard.</a:t>
            </a:r>
          </a:p>
          <a:p>
            <a:pPr marL="285750" indent="-285750" algn="l">
              <a:buFont typeface="Arial" panose="020B0604020202020204" pitchFamily="34" charset="0"/>
              <a:buChar char="•"/>
            </a:pPr>
            <a:r>
              <a:rPr lang="en-US" b="0" i="0" dirty="0">
                <a:solidFill>
                  <a:srgbClr val="002060"/>
                </a:solidFill>
                <a:effectLst/>
                <a:latin typeface="Arial" panose="020B0604020202020204" pitchFamily="34" charset="0"/>
                <a:cs typeface="Arial" panose="020B0604020202020204" pitchFamily="34" charset="0"/>
              </a:rPr>
              <a:t>The injustices of this tragedy impacted workplace policies, word for word.</a:t>
            </a:r>
          </a:p>
          <a:p>
            <a:pPr marL="285750" indent="-285750" algn="l">
              <a:buFont typeface="Arial" panose="020B0604020202020204" pitchFamily="34" charset="0"/>
              <a:buChar char="•"/>
            </a:pPr>
            <a:r>
              <a:rPr lang="en-US" b="0" i="0" dirty="0">
                <a:solidFill>
                  <a:srgbClr val="002060"/>
                </a:solidFill>
                <a:effectLst/>
                <a:latin typeface="Arial" panose="020B0604020202020204" pitchFamily="34" charset="0"/>
                <a:cs typeface="Arial" panose="020B0604020202020204" pitchFamily="34" charset="0"/>
              </a:rPr>
              <a:t>Who goes to work to die?</a:t>
            </a:r>
          </a:p>
          <a:p>
            <a:pPr marL="285750" indent="-285750" algn="l">
              <a:buFont typeface="Arial" panose="020B0604020202020204" pitchFamily="34" charset="0"/>
              <a:buChar char="•"/>
            </a:pPr>
            <a:r>
              <a:rPr lang="en-US" b="0" i="0" dirty="0">
                <a:solidFill>
                  <a:srgbClr val="002060"/>
                </a:solidFill>
                <a:effectLst/>
                <a:latin typeface="Arial" panose="020B0604020202020204" pitchFamily="34" charset="0"/>
                <a:cs typeface="Arial" panose="020B0604020202020204" pitchFamily="34" charset="0"/>
              </a:rPr>
              <a:t>Not him, not her, certainly not I …”</a:t>
            </a:r>
          </a:p>
        </p:txBody>
      </p:sp>
      <p:pic>
        <p:nvPicPr>
          <p:cNvPr id="2054" name="Picture 6" descr="The Forgotten Lessons of the Hamlet Fire - The Assembly NC">
            <a:extLst>
              <a:ext uri="{FF2B5EF4-FFF2-40B4-BE49-F238E27FC236}">
                <a16:creationId xmlns:a16="http://schemas.microsoft.com/office/drawing/2014/main" id="{577CEC00-EC0F-35D7-132F-C5597BE88E3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l="39873" t="27885" r="32460" b="17500"/>
          <a:stretch/>
        </p:blipFill>
        <p:spPr bwMode="auto">
          <a:xfrm>
            <a:off x="4068043" y="900137"/>
            <a:ext cx="1617482" cy="21285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AA60D00-69A5-A77B-9979-C4F504DF8D50}"/>
              </a:ext>
            </a:extLst>
          </p:cNvPr>
          <p:cNvSpPr txBox="1"/>
          <p:nvPr/>
        </p:nvSpPr>
        <p:spPr>
          <a:xfrm>
            <a:off x="371475" y="3958828"/>
            <a:ext cx="4869043" cy="2062103"/>
          </a:xfrm>
          <a:prstGeom prst="rect">
            <a:avLst/>
          </a:prstGeom>
          <a:noFill/>
        </p:spPr>
        <p:txBody>
          <a:bodyPr wrap="square">
            <a:spAutoFit/>
          </a:bodyPr>
          <a:lstStyle/>
          <a:p>
            <a:pPr algn="just"/>
            <a:r>
              <a:rPr lang="en-US" sz="1600" dirty="0">
                <a:solidFill>
                  <a:srgbClr val="002060"/>
                </a:solidFill>
                <a:latin typeface="Arial" panose="020B0604020202020204" pitchFamily="34" charset="0"/>
                <a:cs typeface="Arial" panose="020B0604020202020204" pitchFamily="34" charset="0"/>
              </a:rPr>
              <a:t>In 1994, USDA signed an agreement that inspectors would be trained to report “serious workplace hazards”. Inspectors were to report to USDA, who would report them to the OSHA.</a:t>
            </a:r>
          </a:p>
          <a:p>
            <a:pPr algn="just"/>
            <a:r>
              <a:rPr lang="en-US" sz="1600" dirty="0">
                <a:solidFill>
                  <a:srgbClr val="002060"/>
                </a:solidFill>
                <a:latin typeface="Arial" panose="020B0604020202020204" pitchFamily="34" charset="0"/>
                <a:cs typeface="Arial" panose="020B0604020202020204" pitchFamily="34" charset="0"/>
              </a:rPr>
              <a:t>But in the 30 years since the agreement was signed, </a:t>
            </a:r>
            <a:r>
              <a:rPr lang="en-US" sz="1600"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 evidence was found that USDA has ever forwarded a written complaint involving worker safety anywhere in the nation to OSHA</a:t>
            </a:r>
          </a:p>
        </p:txBody>
      </p:sp>
      <p:sp>
        <p:nvSpPr>
          <p:cNvPr id="13" name="TextBox 12">
            <a:extLst>
              <a:ext uri="{FF2B5EF4-FFF2-40B4-BE49-F238E27FC236}">
                <a16:creationId xmlns:a16="http://schemas.microsoft.com/office/drawing/2014/main" id="{F08A9B4F-3134-F8BF-B017-8F3C89A6029D}"/>
              </a:ext>
            </a:extLst>
          </p:cNvPr>
          <p:cNvSpPr txBox="1"/>
          <p:nvPr/>
        </p:nvSpPr>
        <p:spPr>
          <a:xfrm>
            <a:off x="6096000" y="1400176"/>
            <a:ext cx="5827499" cy="923330"/>
          </a:xfrm>
          <a:prstGeom prst="rect">
            <a:avLst/>
          </a:prstGeom>
          <a:noFill/>
        </p:spPr>
        <p:txBody>
          <a:bodyPr wrap="square" rtlCol="0">
            <a:spAutoFit/>
          </a:bodyPr>
          <a:lstStyle/>
          <a:p>
            <a:pPr algn="l"/>
            <a:r>
              <a:rPr lang="en-US" b="0" i="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Annette Zimmerman </a:t>
            </a:r>
            <a:r>
              <a:rPr lang="en-US" b="0" i="0" dirty="0">
                <a:solidFill>
                  <a:srgbClr val="002060"/>
                </a:solidFill>
                <a:effectLst/>
                <a:latin typeface="Arial" panose="020B0604020202020204" pitchFamily="34" charset="0"/>
                <a:cs typeface="Arial" panose="020B0604020202020204" pitchFamily="34" charset="0"/>
              </a:rPr>
              <a:t>was the first of the two survivors to speak </a:t>
            </a:r>
            <a:r>
              <a:rPr lang="en-US" b="0" i="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September 3, 2021</a:t>
            </a:r>
            <a:r>
              <a:rPr lang="en-US" b="0" i="0" dirty="0">
                <a:solidFill>
                  <a:srgbClr val="002060"/>
                </a:solidFill>
                <a:effectLst/>
                <a:latin typeface="Arial" panose="020B0604020202020204" pitchFamily="34" charset="0"/>
                <a:cs typeface="Arial" panose="020B0604020202020204" pitchFamily="34" charset="0"/>
              </a:rPr>
              <a:t>, at the service, reading a poem she wrote for the occasion:</a:t>
            </a:r>
          </a:p>
        </p:txBody>
      </p:sp>
      <p:sp>
        <p:nvSpPr>
          <p:cNvPr id="3" name="TextBox 2">
            <a:extLst>
              <a:ext uri="{FF2B5EF4-FFF2-40B4-BE49-F238E27FC236}">
                <a16:creationId xmlns:a16="http://schemas.microsoft.com/office/drawing/2014/main" id="{AF90F47B-9A04-0F23-1495-EE2D9410AAE3}"/>
              </a:ext>
            </a:extLst>
          </p:cNvPr>
          <p:cNvSpPr txBox="1"/>
          <p:nvPr/>
        </p:nvSpPr>
        <p:spPr>
          <a:xfrm>
            <a:off x="7705724" y="5254906"/>
            <a:ext cx="4360649" cy="646331"/>
          </a:xfrm>
          <a:prstGeom prst="rect">
            <a:avLst/>
          </a:prstGeom>
          <a:solidFill>
            <a:srgbClr val="FFFF00"/>
          </a:solidFill>
          <a:ln w="15875">
            <a:solidFill>
              <a:srgbClr val="FF0000"/>
            </a:solidFill>
          </a:ln>
        </p:spPr>
        <p:txBody>
          <a:bodyPr wrap="square" rtlCol="0">
            <a:spAutoFit/>
          </a:bodyPr>
          <a:lstStyle/>
          <a:p>
            <a:pPr algn="just">
              <a:lnSpc>
                <a:spcPct val="100000"/>
              </a:lnSpc>
              <a:spcBef>
                <a:spcPts val="600"/>
              </a:spcBef>
            </a:pPr>
            <a:r>
              <a:rPr lang="en-US" sz="1800" dirty="0">
                <a:solidFill>
                  <a:srgbClr val="002060"/>
                </a:solidFill>
                <a:latin typeface="Arial" panose="020B0604020202020204" pitchFamily="34" charset="0"/>
                <a:cs typeface="Arial" panose="020B0604020202020204" pitchFamily="34" charset="0"/>
              </a:rPr>
              <a:t>30 years later,</a:t>
            </a:r>
            <a:r>
              <a:rPr lang="en-US" sz="1800" b="0" i="0" dirty="0">
                <a:solidFill>
                  <a:srgbClr val="002060"/>
                </a:solidFill>
                <a:effectLst/>
                <a:latin typeface="Arial" panose="020B0604020202020204" pitchFamily="34" charset="0"/>
                <a:cs typeface="Arial" panose="020B0604020202020204" pitchFamily="34" charset="0"/>
              </a:rPr>
              <a:t> NC has </a:t>
            </a:r>
            <a:r>
              <a:rPr lang="en-US" sz="1800" b="1" i="0" dirty="0">
                <a:solidFill>
                  <a:srgbClr val="002060"/>
                </a:solidFill>
                <a:effectLst/>
                <a:latin typeface="Arial" panose="020B0604020202020204" pitchFamily="34" charset="0"/>
                <a:cs typeface="Arial" panose="020B0604020202020204" pitchFamily="34" charset="0"/>
              </a:rPr>
              <a:t>25 %</a:t>
            </a:r>
            <a:r>
              <a:rPr lang="en-US" sz="1800" b="0" i="0" dirty="0">
                <a:solidFill>
                  <a:srgbClr val="002060"/>
                </a:solidFill>
                <a:effectLst/>
                <a:latin typeface="Arial" panose="020B0604020202020204" pitchFamily="34" charset="0"/>
                <a:cs typeface="Arial" panose="020B0604020202020204" pitchFamily="34" charset="0"/>
              </a:rPr>
              <a:t> of its </a:t>
            </a:r>
            <a:r>
              <a:rPr lang="en-US" sz="1800" b="1" i="0" dirty="0">
                <a:solidFill>
                  <a:srgbClr val="002060"/>
                </a:solidFill>
                <a:effectLst/>
                <a:latin typeface="Arial" panose="020B0604020202020204" pitchFamily="34" charset="0"/>
                <a:cs typeface="Arial" panose="020B0604020202020204" pitchFamily="34" charset="0"/>
              </a:rPr>
              <a:t>117</a:t>
            </a:r>
            <a:r>
              <a:rPr lang="en-US" sz="1800" b="0" i="0" dirty="0">
                <a:solidFill>
                  <a:srgbClr val="002060"/>
                </a:solidFill>
                <a:effectLst/>
                <a:latin typeface="Arial" panose="020B0604020202020204" pitchFamily="34" charset="0"/>
                <a:cs typeface="Arial" panose="020B0604020202020204" pitchFamily="34" charset="0"/>
              </a:rPr>
              <a:t> workplace safety inspector jobs vacant.</a:t>
            </a:r>
            <a:endParaRPr lang="en-US" sz="1800" dirty="0">
              <a:solidFill>
                <a:srgbClr val="00206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219B569-1E81-F4BE-9C51-251110713331}"/>
              </a:ext>
            </a:extLst>
          </p:cNvPr>
          <p:cNvSpPr txBox="1"/>
          <p:nvPr/>
        </p:nvSpPr>
        <p:spPr>
          <a:xfrm>
            <a:off x="723900" y="3546606"/>
            <a:ext cx="4362450" cy="369332"/>
          </a:xfrm>
          <a:prstGeom prst="rect">
            <a:avLst/>
          </a:prstGeom>
          <a:noFill/>
        </p:spPr>
        <p:txBody>
          <a:bodyPr wrap="square" rtlCol="0">
            <a:spAutoFit/>
          </a:bodyPr>
          <a:lstStyle/>
          <a:p>
            <a:r>
              <a:rPr lang="en-US" b="0" i="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Two separate monuments were erected </a:t>
            </a:r>
            <a:endParaRPr lang="en-US"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7F19DF38-D040-4FCE-901A-737AD27114CB}"/>
              </a:ext>
            </a:extLst>
          </p:cNvPr>
          <p:cNvGrpSpPr/>
          <p:nvPr/>
        </p:nvGrpSpPr>
        <p:grpSpPr>
          <a:xfrm>
            <a:off x="5307193" y="3028655"/>
            <a:ext cx="2255657" cy="3161506"/>
            <a:chOff x="5307193" y="3028655"/>
            <a:chExt cx="2255657" cy="3161506"/>
          </a:xfrm>
        </p:grpSpPr>
        <p:pic>
          <p:nvPicPr>
            <p:cNvPr id="2052" name="Picture 4" descr="Dedication">
              <a:extLst>
                <a:ext uri="{FF2B5EF4-FFF2-40B4-BE49-F238E27FC236}">
                  <a16:creationId xmlns:a16="http://schemas.microsoft.com/office/drawing/2014/main" id="{BC907721-8956-47EA-9DA1-589D225ADEE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307193" y="3028655"/>
              <a:ext cx="2255657" cy="3161506"/>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FEDA174-A254-6E20-38B1-5F95DF451D3B}"/>
                </a:ext>
              </a:extLst>
            </p:cNvPr>
            <p:cNvSpPr txBox="1"/>
            <p:nvPr/>
          </p:nvSpPr>
          <p:spPr>
            <a:xfrm>
              <a:off x="6191250" y="5628186"/>
              <a:ext cx="612668" cy="369332"/>
            </a:xfrm>
            <a:prstGeom prst="rect">
              <a:avLst/>
            </a:prstGeom>
            <a:noFill/>
          </p:spPr>
          <p:txBody>
            <a:bodyPr wrap="none" rtlCol="0">
              <a:spAutoFit/>
            </a:bodyPr>
            <a:lstStyle/>
            <a:p>
              <a:r>
                <a:rPr lang="en-US" dirty="0">
                  <a:solidFill>
                    <a:srgbClr val="FFC000"/>
                  </a:solidFill>
                </a:rPr>
                <a:t>City</a:t>
              </a:r>
            </a:p>
          </p:txBody>
        </p:sp>
      </p:grpSp>
      <p:sp>
        <p:nvSpPr>
          <p:cNvPr id="11" name="TextBox 10">
            <a:extLst>
              <a:ext uri="{FF2B5EF4-FFF2-40B4-BE49-F238E27FC236}">
                <a16:creationId xmlns:a16="http://schemas.microsoft.com/office/drawing/2014/main" id="{97225865-5F73-E239-A258-05D3357637AE}"/>
              </a:ext>
            </a:extLst>
          </p:cNvPr>
          <p:cNvSpPr txBox="1"/>
          <p:nvPr/>
        </p:nvSpPr>
        <p:spPr>
          <a:xfrm>
            <a:off x="440562" y="3038475"/>
            <a:ext cx="2588388" cy="369332"/>
          </a:xfrm>
          <a:prstGeom prst="rect">
            <a:avLst/>
          </a:prstGeom>
          <a:noFill/>
        </p:spPr>
        <p:txBody>
          <a:bodyPr wrap="square" rtlCol="0">
            <a:spAutoFit/>
          </a:bodyPr>
          <a:lstStyle/>
          <a:p>
            <a:pPr algn="ctr"/>
            <a:r>
              <a:rPr lang="en-US" dirty="0"/>
              <a:t>Workers</a:t>
            </a:r>
          </a:p>
        </p:txBody>
      </p:sp>
    </p:spTree>
    <p:extLst>
      <p:ext uri="{BB962C8B-B14F-4D97-AF65-F5344CB8AC3E}">
        <p14:creationId xmlns:p14="http://schemas.microsoft.com/office/powerpoint/2010/main" val="212225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additive="base">
                                        <p:cTn id="7"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F44E703-0A7E-A9ED-35A6-0100229EFDF9}"/>
              </a:ext>
            </a:extLst>
          </p:cNvPr>
          <p:cNvSpPr>
            <a:spLocks noGrp="1"/>
          </p:cNvSpPr>
          <p:nvPr>
            <p:ph type="body" sz="half" idx="2"/>
          </p:nvPr>
        </p:nvSpPr>
        <p:spPr>
          <a:xfrm>
            <a:off x="480291" y="733425"/>
            <a:ext cx="7005782" cy="4219575"/>
          </a:xfrm>
        </p:spPr>
        <p:txBody>
          <a:bodyPr>
            <a:noAutofit/>
          </a:bodyPr>
          <a:lstStyle/>
          <a:p>
            <a:pPr marL="285750" indent="-182880" algn="just">
              <a:lnSpc>
                <a:spcPct val="100000"/>
              </a:lnSpc>
              <a:spcBef>
                <a:spcPts val="600"/>
              </a:spcBef>
              <a:buFont typeface="Arial" panose="020B0604020202020204" pitchFamily="34" charset="0"/>
              <a:buChar char="•"/>
            </a:pPr>
            <a:r>
              <a:rPr lang="en-US" sz="2000" b="0" i="0" dirty="0">
                <a:solidFill>
                  <a:srgbClr val="002060"/>
                </a:solidFill>
                <a:effectLst/>
                <a:latin typeface="Arial" panose="020B0604020202020204" pitchFamily="34" charset="0"/>
                <a:cs typeface="Arial" panose="020B0604020202020204" pitchFamily="34" charset="0"/>
              </a:rPr>
              <a:t>In 1992 a ceremony was held at Hamlet's City Lake marking the first anniversary of the fire.</a:t>
            </a:r>
          </a:p>
          <a:p>
            <a:pPr marL="285750" indent="-285750" algn="just">
              <a:buFont typeface="Arial" panose="020B0604020202020204" pitchFamily="34" charset="0"/>
              <a:buChar char="•"/>
            </a:pPr>
            <a:r>
              <a:rPr lang="en-US" sz="2000" b="0" i="0" dirty="0">
                <a:solidFill>
                  <a:srgbClr val="002060"/>
                </a:solidFill>
                <a:effectLst/>
                <a:latin typeface="Arial" panose="020B0604020202020204" pitchFamily="34" charset="0"/>
                <a:cs typeface="Arial" panose="020B0604020202020204" pitchFamily="34" charset="0"/>
              </a:rPr>
              <a:t>Historian, Bryant Simon wrote that unlike the </a:t>
            </a:r>
            <a:r>
              <a:rPr lang="en-US" sz="2000" b="0" i="1" dirty="0">
                <a:solidFill>
                  <a:srgbClr val="002060"/>
                </a:solidFill>
                <a:effectLst/>
                <a:latin typeface="Arial" panose="020B0604020202020204" pitchFamily="34" charset="0"/>
                <a:cs typeface="Arial" panose="020B0604020202020204" pitchFamily="34" charset="0"/>
              </a:rPr>
              <a:t>1911</a:t>
            </a:r>
            <a:r>
              <a:rPr lang="en-US" sz="2000" b="0" i="0" dirty="0">
                <a:solidFill>
                  <a:srgbClr val="002060"/>
                </a:solidFill>
                <a:effectLst/>
                <a:latin typeface="Arial" panose="020B0604020202020204" pitchFamily="34" charset="0"/>
                <a:cs typeface="Arial" panose="020B0604020202020204" pitchFamily="34" charset="0"/>
              </a:rPr>
              <a:t> disaster, the Hamlet fire </a:t>
            </a:r>
            <a:r>
              <a:rPr lang="en-US" sz="2000" b="0" i="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000" b="0" i="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didn't fundamentally change </a:t>
            </a:r>
            <a:r>
              <a:rPr lang="en-US" sz="2000" b="0"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conversation in the state or the nation</a:t>
            </a:r>
            <a:r>
              <a:rPr lang="en-US" sz="2000" b="0" i="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en-US" sz="2000" b="0" i="0" dirty="0">
                <a:solidFill>
                  <a:srgbClr val="002060"/>
                </a:solidFill>
                <a:effectLst/>
                <a:latin typeface="Arial" panose="020B0604020202020204" pitchFamily="34" charset="0"/>
                <a:cs typeface="Arial" panose="020B0604020202020204" pitchFamily="34" charset="0"/>
              </a:rPr>
              <a:t> A memorial park, is located at the site of the former plant, which was torn down in 2001. The park consists of 25 steppingstones to represent each person killed.</a:t>
            </a:r>
          </a:p>
          <a:p>
            <a:pPr marL="285750" indent="-285750" algn="just">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This </a:t>
            </a:r>
            <a:r>
              <a:rPr lang="en-US" sz="2000" i="1" u="sng" dirty="0">
                <a:solidFill>
                  <a:srgbClr val="002060"/>
                </a:solidFill>
                <a:latin typeface="Arial" panose="020B0604020202020204" pitchFamily="34" charset="0"/>
                <a:cs typeface="Arial" panose="020B0604020202020204" pitchFamily="34" charset="0"/>
              </a:rPr>
              <a:t>fire faded quickly </a:t>
            </a:r>
            <a:r>
              <a:rPr lang="en-US" sz="2000" dirty="0">
                <a:solidFill>
                  <a:srgbClr val="002060"/>
                </a:solidFill>
                <a:latin typeface="Arial" panose="020B0604020202020204" pitchFamily="34" charset="0"/>
                <a:cs typeface="Arial" panose="020B0604020202020204" pitchFamily="34" charset="0"/>
              </a:rPr>
              <a:t>from memory, unlike the enduring infamy of the </a:t>
            </a:r>
            <a:r>
              <a:rPr lang="en-US" sz="2000" b="1" dirty="0">
                <a:solidFill>
                  <a:srgbClr val="002060"/>
                </a:solidFill>
                <a:latin typeface="Arial" panose="020B0604020202020204" pitchFamily="34" charset="0"/>
                <a:cs typeface="Arial" panose="020B0604020202020204" pitchFamily="34" charset="0"/>
              </a:rPr>
              <a:t>Triangle fire</a:t>
            </a:r>
            <a:r>
              <a:rPr lang="en-US" sz="2000" dirty="0">
                <a:solidFill>
                  <a:srgbClr val="002060"/>
                </a:solidFill>
                <a:latin typeface="Arial" panose="020B0604020202020204" pitchFamily="34" charset="0"/>
                <a:cs typeface="Arial" panose="020B0604020202020204" pitchFamily="34" charset="0"/>
              </a:rPr>
              <a:t>.</a:t>
            </a:r>
            <a:endParaRPr lang="en-US" sz="2000" b="0" i="0" dirty="0">
              <a:solidFill>
                <a:srgbClr val="002060"/>
              </a:solidFill>
              <a:effectLst/>
              <a:latin typeface="Arial" panose="020B0604020202020204" pitchFamily="34" charset="0"/>
              <a:cs typeface="Arial" panose="020B0604020202020204" pitchFamily="34" charset="0"/>
            </a:endParaRPr>
          </a:p>
          <a:p>
            <a:pPr algn="just"/>
            <a:r>
              <a:rPr lang="en-US" sz="2000" b="1" dirty="0">
                <a:solidFill>
                  <a:srgbClr val="002060"/>
                </a:solidFill>
                <a:latin typeface="Arial" panose="020B0604020202020204" pitchFamily="34" charset="0"/>
                <a:cs typeface="Arial" panose="020B0604020202020204" pitchFamily="34" charset="0"/>
              </a:rPr>
              <a:t>The Hamlet fire remains a historic footnote, because to question &amp; change the status quo would make life more expensive &amp; less comfortable for the </a:t>
            </a:r>
            <a:r>
              <a:rPr lang="en-US" sz="20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general</a:t>
            </a:r>
            <a:r>
              <a:rPr lang="en-US" sz="2000" b="1" dirty="0">
                <a:solidFill>
                  <a:srgbClr val="002060"/>
                </a:solidFill>
                <a:latin typeface="Arial" panose="020B0604020202020204" pitchFamily="34" charset="0"/>
                <a:cs typeface="Arial" panose="020B0604020202020204" pitchFamily="34" charset="0"/>
              </a:rPr>
              <a:t> public!</a:t>
            </a:r>
            <a:endParaRPr lang="en-US" sz="2000" b="1" i="0" dirty="0">
              <a:solidFill>
                <a:srgbClr val="002060"/>
              </a:solidFill>
              <a:effectLst/>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906CBB9E-B495-8AC6-6E1C-41A8D045A81D}"/>
              </a:ext>
            </a:extLst>
          </p:cNvPr>
          <p:cNvSpPr>
            <a:spLocks noGrp="1"/>
          </p:cNvSpPr>
          <p:nvPr>
            <p:ph type="title"/>
          </p:nvPr>
        </p:nvSpPr>
        <p:spPr>
          <a:xfrm>
            <a:off x="0" y="0"/>
            <a:ext cx="12192000" cy="676275"/>
          </a:xfrm>
        </p:spPr>
        <p:txBody>
          <a:bodyPr>
            <a:normAutofit fontScale="90000"/>
          </a:bodyPr>
          <a:lstStyle/>
          <a:p>
            <a:pPr algn="ctr"/>
            <a:r>
              <a:rPr lang="en-US" sz="4400" b="0" i="0" dirty="0">
                <a:solidFill>
                  <a:srgbClr val="002060"/>
                </a:solidFill>
                <a:effectLst/>
                <a:latin typeface="Arial Black" panose="020B0A04020102020204" pitchFamily="34" charset="0"/>
              </a:rPr>
              <a:t>Legacy</a:t>
            </a:r>
            <a:endParaRPr lang="en-US" dirty="0">
              <a:solidFill>
                <a:srgbClr val="002060"/>
              </a:solidFill>
              <a:latin typeface="Arial Black" panose="020B0A04020102020204" pitchFamily="34" charset="0"/>
            </a:endParaRPr>
          </a:p>
        </p:txBody>
      </p:sp>
      <p:sp>
        <p:nvSpPr>
          <p:cNvPr id="4" name="Date Placeholder 3">
            <a:extLst>
              <a:ext uri="{FF2B5EF4-FFF2-40B4-BE49-F238E27FC236}">
                <a16:creationId xmlns:a16="http://schemas.microsoft.com/office/drawing/2014/main" id="{F470EE97-BB53-F67D-8161-07DA295666CD}"/>
              </a:ext>
            </a:extLst>
          </p:cNvPr>
          <p:cNvSpPr>
            <a:spLocks noGrp="1"/>
          </p:cNvSpPr>
          <p:nvPr>
            <p:ph type="dt" sz="half" idx="10"/>
          </p:nvPr>
        </p:nvSpPr>
        <p:spPr/>
        <p:txBody>
          <a:bodyPr/>
          <a:lstStyle/>
          <a:p>
            <a:fld id="{98E04C0C-B6D0-4B02-8192-480700A3B547}" type="datetime1">
              <a:rPr lang="en-US" smtClean="0"/>
              <a:t>10/25/2024</a:t>
            </a:fld>
            <a:endParaRPr lang="en-US"/>
          </a:p>
        </p:txBody>
      </p:sp>
      <p:sp>
        <p:nvSpPr>
          <p:cNvPr id="5" name="Footer Placeholder 4">
            <a:extLst>
              <a:ext uri="{FF2B5EF4-FFF2-40B4-BE49-F238E27FC236}">
                <a16:creationId xmlns:a16="http://schemas.microsoft.com/office/drawing/2014/main" id="{2C00B15B-27BA-3C56-3294-A0C63BAC081B}"/>
              </a:ext>
            </a:extLst>
          </p:cNvPr>
          <p:cNvSpPr>
            <a:spLocks noGrp="1"/>
          </p:cNvSpPr>
          <p:nvPr>
            <p:ph type="ftr" sz="quarter" idx="11"/>
          </p:nvPr>
        </p:nvSpPr>
        <p:spPr/>
        <p:txBody>
          <a:bodyPr/>
          <a:lstStyle/>
          <a:p>
            <a:r>
              <a:rPr lang="en-US" dirty="0">
                <a:solidFill>
                  <a:srgbClr val="002060"/>
                </a:solidFill>
              </a:rPr>
              <a:t>Imperial Foods Chicken Processing Plant Fire</a:t>
            </a:r>
          </a:p>
        </p:txBody>
      </p:sp>
      <p:sp>
        <p:nvSpPr>
          <p:cNvPr id="6" name="Slide Number Placeholder 5">
            <a:extLst>
              <a:ext uri="{FF2B5EF4-FFF2-40B4-BE49-F238E27FC236}">
                <a16:creationId xmlns:a16="http://schemas.microsoft.com/office/drawing/2014/main" id="{9321B0F1-9DC8-08AC-F186-7E84467F2608}"/>
              </a:ext>
            </a:extLst>
          </p:cNvPr>
          <p:cNvSpPr>
            <a:spLocks noGrp="1"/>
          </p:cNvSpPr>
          <p:nvPr>
            <p:ph type="sldNum" sz="quarter" idx="12"/>
          </p:nvPr>
        </p:nvSpPr>
        <p:spPr>
          <a:xfrm>
            <a:off x="11003711" y="6429372"/>
            <a:ext cx="700178" cy="365125"/>
          </a:xfrm>
        </p:spPr>
        <p:txBody>
          <a:bodyPr/>
          <a:lstStyle/>
          <a:p>
            <a:fld id="{B2DC25EE-239B-4C5F-AAD1-255A7D5F1EE2}" type="slidenum">
              <a:rPr lang="en-US" smtClean="0"/>
              <a:t>14</a:t>
            </a:fld>
            <a:endParaRPr lang="en-US"/>
          </a:p>
        </p:txBody>
      </p:sp>
      <p:grpSp>
        <p:nvGrpSpPr>
          <p:cNvPr id="7" name="Group 6">
            <a:extLst>
              <a:ext uri="{FF2B5EF4-FFF2-40B4-BE49-F238E27FC236}">
                <a16:creationId xmlns:a16="http://schemas.microsoft.com/office/drawing/2014/main" id="{D19B3F03-9F03-4797-0642-42058A8EF1D7}"/>
              </a:ext>
            </a:extLst>
          </p:cNvPr>
          <p:cNvGrpSpPr/>
          <p:nvPr/>
        </p:nvGrpSpPr>
        <p:grpSpPr>
          <a:xfrm>
            <a:off x="7637537" y="647700"/>
            <a:ext cx="3867728" cy="4060157"/>
            <a:chOff x="7637537" y="1056853"/>
            <a:chExt cx="3867728" cy="3651004"/>
          </a:xfrm>
        </p:grpSpPr>
        <p:sp>
          <p:nvSpPr>
            <p:cNvPr id="9" name="TextBox 8">
              <a:extLst>
                <a:ext uri="{FF2B5EF4-FFF2-40B4-BE49-F238E27FC236}">
                  <a16:creationId xmlns:a16="http://schemas.microsoft.com/office/drawing/2014/main" id="{FADB08A1-E2AC-25D1-B2A7-0B8AFA77F8B2}"/>
                </a:ext>
              </a:extLst>
            </p:cNvPr>
            <p:cNvSpPr txBox="1"/>
            <p:nvPr/>
          </p:nvSpPr>
          <p:spPr>
            <a:xfrm>
              <a:off x="7637537" y="1056853"/>
              <a:ext cx="3867728" cy="769441"/>
            </a:xfrm>
            <a:prstGeom prst="rect">
              <a:avLst/>
            </a:prstGeom>
            <a:solidFill>
              <a:schemeClr val="bg1"/>
            </a:solidFill>
          </p:spPr>
          <p:txBody>
            <a:bodyPr wrap="square" rtlCol="0">
              <a:spAutoFit/>
            </a:bodyPr>
            <a:lstStyle/>
            <a:p>
              <a:pPr algn="ctr"/>
              <a:r>
                <a:rPr lang="en-US" sz="1400" b="0" i="0" dirty="0">
                  <a:solidFill>
                    <a:srgbClr val="002060"/>
                  </a:solidFill>
                  <a:effectLst/>
                  <a:latin typeface="Arial" panose="020B0604020202020204" pitchFamily="34" charset="0"/>
                  <a:cs typeface="Arial" panose="020B0604020202020204" pitchFamily="34" charset="0"/>
                </a:rPr>
                <a:t>The cycle of tragedy, media &amp; public outrage, cosmetic change, &amp; a return to business as usual has played out so many times</a:t>
              </a:r>
              <a:r>
                <a:rPr lang="en-US" sz="1600" b="0" i="0" dirty="0">
                  <a:solidFill>
                    <a:srgbClr val="002060"/>
                  </a:solidFill>
                  <a:effectLst/>
                  <a:latin typeface="Arial" panose="020B0604020202020204" pitchFamily="34" charset="0"/>
                  <a:cs typeface="Arial" panose="020B0604020202020204" pitchFamily="34" charset="0"/>
                </a:rPr>
                <a:t>.</a:t>
              </a:r>
              <a:endParaRPr lang="en-US" sz="1600" dirty="0">
                <a:solidFill>
                  <a:srgbClr val="00206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B7CFED2-0D61-D7F7-82F2-361499101F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81" r="6933"/>
            <a:stretch/>
          </p:blipFill>
          <p:spPr bwMode="auto">
            <a:xfrm>
              <a:off x="7637537" y="1848761"/>
              <a:ext cx="3867728" cy="2859096"/>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Rounded Corners 9">
            <a:extLst>
              <a:ext uri="{FF2B5EF4-FFF2-40B4-BE49-F238E27FC236}">
                <a16:creationId xmlns:a16="http://schemas.microsoft.com/office/drawing/2014/main" id="{F3CBAEE6-DD04-E023-6339-A8A368EA179B}"/>
              </a:ext>
            </a:extLst>
          </p:cNvPr>
          <p:cNvSpPr/>
          <p:nvPr/>
        </p:nvSpPr>
        <p:spPr>
          <a:xfrm>
            <a:off x="381935" y="4551616"/>
            <a:ext cx="7229407" cy="1035629"/>
          </a:xfrm>
          <a:prstGeom prst="roundRect">
            <a:avLst/>
          </a:prstGeom>
          <a:solidFill>
            <a:srgbClr val="FFFF00">
              <a:alpha val="3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8DD1097A-C11D-3C6A-0E9B-E8134863F3D7}"/>
              </a:ext>
            </a:extLst>
          </p:cNvPr>
          <p:cNvSpPr txBox="1"/>
          <p:nvPr/>
        </p:nvSpPr>
        <p:spPr>
          <a:xfrm>
            <a:off x="7656586" y="4209961"/>
            <a:ext cx="3867728" cy="1323439"/>
          </a:xfrm>
          <a:prstGeom prst="rect">
            <a:avLst/>
          </a:prstGeom>
          <a:solidFill>
            <a:schemeClr val="accent1">
              <a:lumMod val="20000"/>
              <a:lumOff val="80000"/>
            </a:schemeClr>
          </a:solidFill>
        </p:spPr>
        <p:txBody>
          <a:bodyPr wrap="square">
            <a:spAutoFit/>
          </a:bodyPr>
          <a:lstStyle/>
          <a:p>
            <a:pPr algn="just"/>
            <a:r>
              <a:rPr lang="en-US" sz="1600" b="0" i="0" dirty="0">
                <a:solidFill>
                  <a:srgbClr val="002060"/>
                </a:solidFill>
                <a:effectLst/>
                <a:latin typeface="Arial" panose="020B0604020202020204" pitchFamily="34" charset="0"/>
                <a:cs typeface="Arial" panose="020B0604020202020204" pitchFamily="34" charset="0"/>
              </a:rPr>
              <a:t>The tempting, cheap price tag doesn’t reflect the genuine, </a:t>
            </a:r>
            <a:r>
              <a:rPr lang="en-US" sz="1600" b="0"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devastating</a:t>
            </a:r>
            <a:r>
              <a:rPr lang="en-US" sz="1600" b="0" i="0" dirty="0">
                <a:solidFill>
                  <a:srgbClr val="002060"/>
                </a:solidFill>
                <a:effectLst/>
                <a:latin typeface="Arial" panose="020B0604020202020204" pitchFamily="34" charset="0"/>
                <a:cs typeface="Arial" panose="020B0604020202020204" pitchFamily="34" charset="0"/>
              </a:rPr>
              <a:t> human &amp; environmental cost, of the fast-food industry, where </a:t>
            </a:r>
            <a:r>
              <a:rPr lang="en-US" sz="1600" b="0" i="0" dirty="0">
                <a:solidFill>
                  <a:srgbClr val="002060"/>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workplace injuries</a:t>
            </a:r>
            <a:r>
              <a:rPr lang="en-US" sz="1600" b="0" i="0" dirty="0">
                <a:solidFill>
                  <a:srgbClr val="002060"/>
                </a:solidFill>
                <a:effectLst/>
                <a:latin typeface="Arial" panose="020B0604020202020204" pitchFamily="34" charset="0"/>
                <a:cs typeface="Arial" panose="020B0604020202020204" pitchFamily="34" charset="0"/>
              </a:rPr>
              <a:t> are commonplace.</a:t>
            </a:r>
            <a:endParaRPr lang="en-US" sz="1600" dirty="0">
              <a:solidFill>
                <a:srgbClr val="00206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816F2C8-57EB-C329-A41E-E5C0D152EF98}"/>
              </a:ext>
            </a:extLst>
          </p:cNvPr>
          <p:cNvSpPr txBox="1"/>
          <p:nvPr/>
        </p:nvSpPr>
        <p:spPr>
          <a:xfrm>
            <a:off x="342901" y="5743575"/>
            <a:ext cx="11525250" cy="646331"/>
          </a:xfrm>
          <a:prstGeom prst="rect">
            <a:avLst/>
          </a:prstGeom>
          <a:solidFill>
            <a:srgbClr val="FFC000"/>
          </a:solidFill>
          <a:ln w="12700">
            <a:solidFill>
              <a:srgbClr val="FF0000"/>
            </a:solidFill>
          </a:ln>
        </p:spPr>
        <p:txBody>
          <a:bodyPr wrap="square" rtlCol="0">
            <a:spAutoFit/>
          </a:bodyPr>
          <a:lstStyle/>
          <a:p>
            <a:r>
              <a:rPr lang="en-US" b="0" i="0" dirty="0">
                <a:solidFill>
                  <a:srgbClr val="000000"/>
                </a:solidFill>
                <a:effectLst/>
                <a:latin typeface="Nib"/>
              </a:rPr>
              <a:t>Wayne Goodwin  insurance commissioner &amp; fire marshal stated “The data suggest the lessons were briefly learned &amp; now they are being unlearned or being allowed to fade into memory,”</a:t>
            </a:r>
            <a:endParaRPr lang="en-US" dirty="0"/>
          </a:p>
        </p:txBody>
      </p:sp>
    </p:spTree>
    <p:extLst>
      <p:ext uri="{BB962C8B-B14F-4D97-AF65-F5344CB8AC3E}">
        <p14:creationId xmlns:p14="http://schemas.microsoft.com/office/powerpoint/2010/main" val="30971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750"/>
                            </p:stCondLst>
                            <p:childTnLst>
                              <p:par>
                                <p:cTn id="11" presetID="2" presetClass="entr" presetSubtype="8" fill="hold" nodeType="afterEffect">
                                  <p:stCondLst>
                                    <p:cond delay="250"/>
                                  </p:stCondLst>
                                  <p:childTnLst>
                                    <p:set>
                                      <p:cBhvr>
                                        <p:cTn id="12" dur="1" fill="hold">
                                          <p:stCondLst>
                                            <p:cond delay="0"/>
                                          </p:stCondLst>
                                        </p:cTn>
                                        <p:tgtEl>
                                          <p:spTgt spid="8">
                                            <p:txEl>
                                              <p:pRg st="4" end="4"/>
                                            </p:txEl>
                                          </p:spTgt>
                                        </p:tgtEl>
                                        <p:attrNameLst>
                                          <p:attrName>style.visibility</p:attrName>
                                        </p:attrNameLst>
                                      </p:cBhvr>
                                      <p:to>
                                        <p:strVal val="visible"/>
                                      </p:to>
                                    </p:set>
                                    <p:anim calcmode="lin" valueType="num">
                                      <p:cBhvr additive="base">
                                        <p:cTn id="13"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42" presetClass="entr" presetSubtype="0" fill="hold" grpId="0" nodeType="after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2" presetClass="entr" presetSubtype="1" fill="hold" grpId="0" nodeType="afterEffect">
                                  <p:stCondLst>
                                    <p:cond delay="50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42B1EB8-D688-AFB1-A5EB-69F12613BBB0}"/>
              </a:ext>
            </a:extLst>
          </p:cNvPr>
          <p:cNvSpPr/>
          <p:nvPr/>
        </p:nvSpPr>
        <p:spPr>
          <a:xfrm>
            <a:off x="666750" y="4829175"/>
            <a:ext cx="9096375" cy="8286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79F3B44C-0567-16FC-DAE2-D8C168AB8C23}"/>
              </a:ext>
            </a:extLst>
          </p:cNvPr>
          <p:cNvSpPr>
            <a:spLocks noGrp="1"/>
          </p:cNvSpPr>
          <p:nvPr>
            <p:ph type="title"/>
          </p:nvPr>
        </p:nvSpPr>
        <p:spPr>
          <a:xfrm>
            <a:off x="0" y="5715"/>
            <a:ext cx="12192000" cy="927735"/>
          </a:xfrm>
        </p:spPr>
        <p:txBody>
          <a:bodyPr/>
          <a:lstStyle/>
          <a:p>
            <a:pPr algn="ctr"/>
            <a:r>
              <a:rPr lang="en-US" dirty="0">
                <a:latin typeface="Arial Black" panose="020B0A04020102020204" pitchFamily="34" charset="0"/>
              </a:rPr>
              <a:t>References</a:t>
            </a:r>
          </a:p>
        </p:txBody>
      </p:sp>
      <p:sp>
        <p:nvSpPr>
          <p:cNvPr id="9" name="Content Placeholder 8">
            <a:extLst>
              <a:ext uri="{FF2B5EF4-FFF2-40B4-BE49-F238E27FC236}">
                <a16:creationId xmlns:a16="http://schemas.microsoft.com/office/drawing/2014/main" id="{3B206861-6B58-A96B-DE41-A50349880044}"/>
              </a:ext>
            </a:extLst>
          </p:cNvPr>
          <p:cNvSpPr>
            <a:spLocks noGrp="1"/>
          </p:cNvSpPr>
          <p:nvPr>
            <p:ph idx="1"/>
          </p:nvPr>
        </p:nvSpPr>
        <p:spPr>
          <a:xfrm>
            <a:off x="572655" y="800100"/>
            <a:ext cx="11194472" cy="5029200"/>
          </a:xfrm>
        </p:spPr>
        <p:txBody>
          <a:bodyPr>
            <a:normAutofit/>
          </a:bodyPr>
          <a:lstStyle/>
          <a:p>
            <a:pPr marL="457200" indent="-457200">
              <a:buFont typeface="+mj-lt"/>
              <a:buAutoNum type="arabicPeriod"/>
            </a:pPr>
            <a:r>
              <a:rPr lang="en-US" sz="2000" dirty="0">
                <a:solidFill>
                  <a:srgbClr val="002060"/>
                </a:solidFill>
                <a:latin typeface="Arial" panose="020B0604020202020204" pitchFamily="34" charset="0"/>
                <a:cs typeface="Arial" panose="020B0604020202020204" pitchFamily="34" charset="0"/>
              </a:rPr>
              <a:t>https://en Wikipedia.org/wiki/ Hamlet chicken processing plant fire.</a:t>
            </a:r>
          </a:p>
          <a:p>
            <a:pPr marL="457200" indent="-457200">
              <a:buFont typeface="+mj-lt"/>
              <a:buAutoNum type="arabicPeriod"/>
            </a:pPr>
            <a:r>
              <a:rPr lang="en-US" sz="2000" dirty="0">
                <a:solidFill>
                  <a:srgbClr val="002060"/>
                </a:solidFill>
                <a:latin typeface="Arial" panose="020B0604020202020204" pitchFamily="34" charset="0"/>
                <a:cs typeface="Arial" panose="020B0604020202020204" pitchFamily="34" charset="0"/>
              </a:rPr>
              <a:t>Institution of Chemical Engineers, </a:t>
            </a:r>
            <a:r>
              <a:rPr lang="en-US" sz="2000"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Loss Prevention Bulletin 260</a:t>
            </a:r>
            <a:r>
              <a:rPr lang="en-US" sz="2000" dirty="0">
                <a:solidFill>
                  <a:srgbClr val="002060"/>
                </a:solidFill>
                <a:latin typeface="Arial" panose="020B0604020202020204" pitchFamily="34" charset="0"/>
                <a:cs typeface="Arial" panose="020B0604020202020204" pitchFamily="34" charset="0"/>
              </a:rPr>
              <a:t>, April 2018.</a:t>
            </a:r>
          </a:p>
          <a:p>
            <a:pPr marL="457200" indent="-457200">
              <a:buFont typeface="+mj-lt"/>
              <a:buAutoNum type="arabicPeriod"/>
            </a:pPr>
            <a:r>
              <a:rPr lang="en-US" sz="2000"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Hamlet Fire; A Tragic Story of Cheap Food, Cheap Government and Cheap Lives</a:t>
            </a:r>
            <a:r>
              <a:rPr lang="en-US" sz="2000" dirty="0">
                <a:solidFill>
                  <a:srgbClr val="002060"/>
                </a:solidFill>
                <a:latin typeface="Arial" panose="020B0604020202020204" pitchFamily="34" charset="0"/>
                <a:cs typeface="Arial" panose="020B0604020202020204" pitchFamily="34" charset="0"/>
              </a:rPr>
              <a:t>; Bryant Simon, The New Press, 2017; ISBN 978-1-62097-238-0</a:t>
            </a:r>
          </a:p>
          <a:p>
            <a:pPr marL="457200" indent="-457200">
              <a:buFont typeface="+mj-lt"/>
              <a:buAutoNum type="arabicPeriod"/>
            </a:pPr>
            <a:r>
              <a:rPr lang="en-US" sz="2000"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Chicken Processing Plant Fires, Hamlet, </a:t>
            </a:r>
            <a:r>
              <a:rPr lang="en-US" sz="2000" i="1" dirty="0">
                <a:solidFill>
                  <a:srgbClr val="002060"/>
                </a:solidFill>
                <a:latin typeface="Arial" panose="020B0604020202020204" pitchFamily="34" charset="0"/>
                <a:cs typeface="Arial" panose="020B0604020202020204" pitchFamily="34" charset="0"/>
              </a:rPr>
              <a:t>North Carolina, </a:t>
            </a:r>
            <a:r>
              <a:rPr lang="en-US" sz="2000" dirty="0">
                <a:solidFill>
                  <a:srgbClr val="002060"/>
                </a:solidFill>
                <a:latin typeface="Arial" panose="020B0604020202020204" pitchFamily="34" charset="0"/>
                <a:cs typeface="Arial" panose="020B0604020202020204" pitchFamily="34" charset="0"/>
              </a:rPr>
              <a:t>and North Little Rock, Arkansas, US Fire Administration/ Technical Report Series, USFA-TR-057/June/September 1991.</a:t>
            </a:r>
          </a:p>
          <a:p>
            <a:pPr marL="457200" indent="-457200">
              <a:buFont typeface="+mj-lt"/>
              <a:buAutoNum type="arabicPeriod"/>
            </a:pPr>
            <a:r>
              <a:rPr lang="en-US" sz="2000" dirty="0">
                <a:solidFill>
                  <a:srgbClr val="002060"/>
                </a:solidFill>
                <a:latin typeface="Arial" panose="020B0604020202020204" pitchFamily="34" charset="0"/>
                <a:cs typeface="Arial" panose="020B0604020202020204" pitchFamily="34" charset="0"/>
                <a:hlinkClick r:id="rId3"/>
              </a:rPr>
              <a:t>https://www.smithsonianmag.com/history/deadly-1991-hamlet-fire-exposed-high-cost-cheap-180964816/</a:t>
            </a:r>
            <a:endParaRPr lang="en-US" sz="2000" dirty="0">
              <a:solidFill>
                <a:srgbClr val="002060"/>
              </a:solidFill>
              <a:latin typeface="Arial" panose="020B0604020202020204" pitchFamily="34" charset="0"/>
              <a:cs typeface="Arial" panose="020B0604020202020204" pitchFamily="34" charset="0"/>
            </a:endParaRPr>
          </a:p>
          <a:p>
            <a:pPr marL="457200" indent="-457200">
              <a:buFont typeface="+mj-lt"/>
              <a:buAutoNum type="arabicPeriod"/>
            </a:pPr>
            <a:r>
              <a:rPr lang="en-US" sz="2000" dirty="0">
                <a:solidFill>
                  <a:srgbClr val="002060"/>
                </a:solidFill>
                <a:latin typeface="Arial" panose="020B0604020202020204" pitchFamily="34" charset="0"/>
                <a:cs typeface="Arial" panose="020B0604020202020204" pitchFamily="34" charset="0"/>
                <a:hlinkClick r:id="rId4"/>
              </a:rPr>
              <a:t>https://www.osha.gov/etools/poultry-processing/plant-wide-hazards/fire-safety</a:t>
            </a:r>
            <a:endParaRPr lang="en-US" sz="20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None/>
            </a:pPr>
            <a:r>
              <a:rPr lang="en-US" sz="2000" dirty="0">
                <a:solidFill>
                  <a:srgbClr val="002060"/>
                </a:solidFill>
                <a:latin typeface="Arial" panose="020B0604020202020204" pitchFamily="34" charset="0"/>
                <a:cs typeface="Arial" panose="020B0604020202020204" pitchFamily="34" charset="0"/>
              </a:rPr>
              <a:t>You can read a 1,500-word article I wrote about this fire on my LinkedIn page.</a:t>
            </a:r>
          </a:p>
          <a:p>
            <a:pPr marL="0" indent="0">
              <a:lnSpc>
                <a:spcPct val="100000"/>
              </a:lnSpc>
              <a:spcBef>
                <a:spcPts val="0"/>
              </a:spcBef>
              <a:buNone/>
            </a:pPr>
            <a:r>
              <a:rPr lang="en-US" sz="2000" dirty="0">
                <a:solidFill>
                  <a:srgbClr val="002060"/>
                </a:solidFill>
                <a:latin typeface="Arial" panose="020B0604020202020204" pitchFamily="34" charset="0"/>
                <a:cs typeface="Arial" panose="020B0604020202020204" pitchFamily="34" charset="0"/>
                <a:hlinkClick r:id="rId5"/>
              </a:rPr>
              <a:t> https://www.linkedin.com/in/howard-spencer-530aa2191/posts</a:t>
            </a:r>
            <a:endParaRPr lang="en-US" sz="2000" dirty="0">
              <a:solidFill>
                <a:srgbClr val="002060"/>
              </a:solidFill>
              <a:latin typeface="Arial" panose="020B0604020202020204" pitchFamily="34" charset="0"/>
              <a:cs typeface="Arial" panose="020B0604020202020204" pitchFamily="34" charset="0"/>
            </a:endParaRPr>
          </a:p>
          <a:p>
            <a:pPr marL="457200" indent="-457200">
              <a:buFont typeface="+mj-lt"/>
              <a:buAutoNum type="arabicPeriod"/>
            </a:pPr>
            <a:endParaRPr lang="en-US" sz="2000" dirty="0">
              <a:solidFill>
                <a:srgbClr val="002060"/>
              </a:solidFill>
              <a:latin typeface="Arial" panose="020B0604020202020204" pitchFamily="34" charset="0"/>
              <a:cs typeface="Arial" panose="020B0604020202020204" pitchFamily="34" charset="0"/>
            </a:endParaRPr>
          </a:p>
          <a:p>
            <a:pPr marL="457200" indent="-457200">
              <a:buFont typeface="+mj-lt"/>
              <a:buAutoNum type="arabicPeriod"/>
            </a:pPr>
            <a:endParaRPr lang="en-US" sz="2000" dirty="0">
              <a:solidFill>
                <a:srgbClr val="002060"/>
              </a:solidFill>
              <a:latin typeface="Arial" panose="020B0604020202020204" pitchFamily="34" charset="0"/>
              <a:cs typeface="Arial" panose="020B0604020202020204" pitchFamily="34" charset="0"/>
            </a:endParaRPr>
          </a:p>
          <a:p>
            <a:pPr marL="457200" indent="-457200">
              <a:buFont typeface="+mj-lt"/>
              <a:buAutoNum type="arabicPeriod"/>
            </a:pPr>
            <a:endParaRPr lang="en-US" sz="2000" dirty="0">
              <a:solidFill>
                <a:srgbClr val="002060"/>
              </a:solidFill>
              <a:latin typeface="Arial" panose="020B0604020202020204" pitchFamily="34" charset="0"/>
              <a:cs typeface="Arial" panose="020B0604020202020204" pitchFamily="34" charset="0"/>
            </a:endParaRPr>
          </a:p>
          <a:p>
            <a:pPr marL="457200" indent="-457200">
              <a:buFont typeface="+mj-lt"/>
              <a:buAutoNum type="arabicPeriod"/>
            </a:pPr>
            <a:endParaRPr lang="en-US" sz="2000" dirty="0">
              <a:solidFill>
                <a:srgbClr val="002060"/>
              </a:solidFill>
              <a:latin typeface="Arial" panose="020B0604020202020204" pitchFamily="34" charset="0"/>
              <a:cs typeface="Arial" panose="020B0604020202020204" pitchFamily="34" charset="0"/>
            </a:endParaRPr>
          </a:p>
          <a:p>
            <a:pPr marL="457200" indent="-457200">
              <a:buFont typeface="+mj-lt"/>
              <a:buAutoNum type="arabicPeriod"/>
            </a:pPr>
            <a:endParaRPr lang="en-US" sz="2000" dirty="0">
              <a:solidFill>
                <a:srgbClr val="002060"/>
              </a:solidFill>
              <a:latin typeface="Arial" panose="020B060402020202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E6920849-8351-F660-F4DF-C9F1AC14DE8C}"/>
              </a:ext>
            </a:extLst>
          </p:cNvPr>
          <p:cNvSpPr>
            <a:spLocks noGrp="1"/>
          </p:cNvSpPr>
          <p:nvPr>
            <p:ph type="dt" sz="half" idx="10"/>
          </p:nvPr>
        </p:nvSpPr>
        <p:spPr/>
        <p:txBody>
          <a:bodyPr/>
          <a:lstStyle/>
          <a:p>
            <a:fld id="{E235DFF4-4BCC-4C81-A82E-4E336D44F9CB}" type="datetime1">
              <a:rPr lang="en-US" smtClean="0">
                <a:solidFill>
                  <a:srgbClr val="002060"/>
                </a:solidFill>
              </a:rPr>
              <a:t>10/25/2024</a:t>
            </a:fld>
            <a:endParaRPr lang="en-US" dirty="0">
              <a:solidFill>
                <a:srgbClr val="002060"/>
              </a:solidFill>
            </a:endParaRPr>
          </a:p>
        </p:txBody>
      </p:sp>
      <p:sp>
        <p:nvSpPr>
          <p:cNvPr id="6" name="Footer Placeholder 5">
            <a:extLst>
              <a:ext uri="{FF2B5EF4-FFF2-40B4-BE49-F238E27FC236}">
                <a16:creationId xmlns:a16="http://schemas.microsoft.com/office/drawing/2014/main" id="{D6F187BC-B619-52FD-1B3A-5AB4DC972EE9}"/>
              </a:ext>
            </a:extLst>
          </p:cNvPr>
          <p:cNvSpPr>
            <a:spLocks noGrp="1"/>
          </p:cNvSpPr>
          <p:nvPr>
            <p:ph type="ftr" sz="quarter" idx="11"/>
          </p:nvPr>
        </p:nvSpPr>
        <p:spPr/>
        <p:txBody>
          <a:bodyPr/>
          <a:lstStyle/>
          <a:p>
            <a:r>
              <a:rPr lang="en-US" dirty="0">
                <a:solidFill>
                  <a:srgbClr val="002060"/>
                </a:solidFill>
              </a:rPr>
              <a:t>Imperial Foods Chicken Processing Plant Fire</a:t>
            </a:r>
          </a:p>
        </p:txBody>
      </p:sp>
      <p:sp>
        <p:nvSpPr>
          <p:cNvPr id="7" name="Slide Number Placeholder 6">
            <a:extLst>
              <a:ext uri="{FF2B5EF4-FFF2-40B4-BE49-F238E27FC236}">
                <a16:creationId xmlns:a16="http://schemas.microsoft.com/office/drawing/2014/main" id="{FC2EC8CA-1F00-0005-4EDF-180B4BBDA4BB}"/>
              </a:ext>
            </a:extLst>
          </p:cNvPr>
          <p:cNvSpPr>
            <a:spLocks noGrp="1"/>
          </p:cNvSpPr>
          <p:nvPr>
            <p:ph type="sldNum" sz="quarter" idx="12"/>
          </p:nvPr>
        </p:nvSpPr>
        <p:spPr/>
        <p:txBody>
          <a:bodyPr/>
          <a:lstStyle/>
          <a:p>
            <a:fld id="{B2DC25EE-239B-4C5F-AAD1-255A7D5F1EE2}" type="slidenum">
              <a:rPr lang="en-US" smtClean="0"/>
              <a:pPr/>
              <a:t>15</a:t>
            </a:fld>
            <a:endParaRPr lang="en-US" dirty="0"/>
          </a:p>
        </p:txBody>
      </p:sp>
    </p:spTree>
    <p:extLst>
      <p:ext uri="{BB962C8B-B14F-4D97-AF65-F5344CB8AC3E}">
        <p14:creationId xmlns:p14="http://schemas.microsoft.com/office/powerpoint/2010/main" val="237450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8666E-A9B1-46EC-60C1-BE0B26DA6E0B}"/>
              </a:ext>
            </a:extLst>
          </p:cNvPr>
          <p:cNvSpPr>
            <a:spLocks noGrp="1"/>
          </p:cNvSpPr>
          <p:nvPr>
            <p:ph type="title"/>
          </p:nvPr>
        </p:nvSpPr>
        <p:spPr>
          <a:xfrm>
            <a:off x="1115568" y="9525"/>
            <a:ext cx="10168128" cy="933451"/>
          </a:xfrm>
        </p:spPr>
        <p:txBody>
          <a:bodyPr/>
          <a:lstStyle/>
          <a:p>
            <a:pPr algn="ctr"/>
            <a:r>
              <a:rPr lang="en-US" dirty="0"/>
              <a:t>History of the Company</a:t>
            </a:r>
          </a:p>
        </p:txBody>
      </p:sp>
      <p:sp>
        <p:nvSpPr>
          <p:cNvPr id="3" name="Content Placeholder 2">
            <a:extLst>
              <a:ext uri="{FF2B5EF4-FFF2-40B4-BE49-F238E27FC236}">
                <a16:creationId xmlns:a16="http://schemas.microsoft.com/office/drawing/2014/main" id="{A417FDD3-124B-EE31-E43A-B8542BF5CA8A}"/>
              </a:ext>
            </a:extLst>
          </p:cNvPr>
          <p:cNvSpPr>
            <a:spLocks noGrp="1"/>
          </p:cNvSpPr>
          <p:nvPr>
            <p:ph idx="1"/>
          </p:nvPr>
        </p:nvSpPr>
        <p:spPr>
          <a:xfrm>
            <a:off x="295275" y="885825"/>
            <a:ext cx="11582400" cy="5470525"/>
          </a:xfrm>
        </p:spPr>
        <p:txBody>
          <a:bodyPr>
            <a:noAutofit/>
          </a:bodyPr>
          <a:lstStyle/>
          <a:p>
            <a:pPr algn="just">
              <a:lnSpc>
                <a:spcPct val="100000"/>
              </a:lnSpc>
              <a:spcBef>
                <a:spcPts val="600"/>
              </a:spcBef>
            </a:pPr>
            <a:r>
              <a:rPr lang="en-US" sz="2000" dirty="0">
                <a:solidFill>
                  <a:srgbClr val="002060"/>
                </a:solidFill>
                <a:latin typeface="Arial" panose="020B0604020202020204" pitchFamily="34" charset="0"/>
                <a:cs typeface="Arial" panose="020B0604020202020204" pitchFamily="34" charset="0"/>
              </a:rPr>
              <a:t>Emmett </a:t>
            </a:r>
            <a:r>
              <a:rPr lang="en-US" sz="2000" b="0" i="0" dirty="0">
                <a:solidFill>
                  <a:srgbClr val="002060"/>
                </a:solidFill>
                <a:effectLst/>
                <a:latin typeface="Arial" panose="020B0604020202020204" pitchFamily="34" charset="0"/>
                <a:cs typeface="Arial" panose="020B0604020202020204" pitchFamily="34" charset="0"/>
              </a:rPr>
              <a:t>Roe, f</a:t>
            </a:r>
            <a:r>
              <a:rPr lang="en-US" sz="2000" dirty="0">
                <a:solidFill>
                  <a:srgbClr val="002060"/>
                </a:solidFill>
                <a:latin typeface="Arial" panose="020B0604020202020204" pitchFamily="34" charset="0"/>
                <a:cs typeface="Arial" panose="020B0604020202020204" pitchFamily="34" charset="0"/>
              </a:rPr>
              <a:t>ounded </a:t>
            </a:r>
            <a:r>
              <a:rPr lang="en-US" sz="20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Imperial Foods </a:t>
            </a:r>
            <a:r>
              <a:rPr lang="en-US" sz="2000" dirty="0">
                <a:solidFill>
                  <a:srgbClr val="002060"/>
                </a:solidFill>
                <a:latin typeface="Arial" panose="020B0604020202020204" pitchFamily="34" charset="0"/>
                <a:cs typeface="Arial" panose="020B0604020202020204" pitchFamily="34" charset="0"/>
              </a:rPr>
              <a:t>in Mossie, PA in the 1970’s.</a:t>
            </a:r>
          </a:p>
          <a:p>
            <a:pPr algn="just">
              <a:lnSpc>
                <a:spcPct val="100000"/>
              </a:lnSpc>
              <a:spcBef>
                <a:spcPts val="600"/>
              </a:spcBef>
            </a:pPr>
            <a:r>
              <a:rPr lang="en-US" sz="2000" b="0" i="0" dirty="0">
                <a:solidFill>
                  <a:srgbClr val="002060"/>
                </a:solidFill>
                <a:effectLst/>
                <a:latin typeface="Arial" panose="020B0604020202020204" pitchFamily="34" charset="0"/>
              </a:rPr>
              <a:t>Investigation found the Pennsylvania facility experienced </a:t>
            </a:r>
            <a:r>
              <a:rPr lang="en-US" sz="2000" b="1" i="0" dirty="0">
                <a:solidFill>
                  <a:srgbClr val="002060"/>
                </a:solidFill>
                <a:effectLst/>
                <a:latin typeface="Arial" panose="020B0604020202020204" pitchFamily="34" charset="0"/>
              </a:rPr>
              <a:t>twice</a:t>
            </a:r>
            <a:r>
              <a:rPr lang="en-US" sz="2000" b="0" i="0" dirty="0">
                <a:solidFill>
                  <a:srgbClr val="002060"/>
                </a:solidFill>
                <a:effectLst/>
                <a:latin typeface="Arial" panose="020B0604020202020204" pitchFamily="34" charset="0"/>
              </a:rPr>
              <a:t> the national rate of workplace injuries in food processing.</a:t>
            </a:r>
            <a:r>
              <a:rPr lang="en-US" sz="1600" b="0" i="0" dirty="0">
                <a:solidFill>
                  <a:srgbClr val="333333"/>
                </a:solidFill>
                <a:effectLst/>
                <a:latin typeface="Verdana" panose="020B0604030504040204" pitchFamily="34" charset="0"/>
              </a:rPr>
              <a:t> </a:t>
            </a:r>
            <a:r>
              <a:rPr lang="en-US" sz="2000" b="0" i="0" dirty="0">
                <a:solidFill>
                  <a:srgbClr val="002060"/>
                </a:solidFill>
                <a:effectLst/>
                <a:latin typeface="Arial" panose="020B0604020202020204" pitchFamily="34" charset="0"/>
                <a:cs typeface="Arial" panose="020B0604020202020204" pitchFamily="34" charset="0"/>
              </a:rPr>
              <a:t>The violations included </a:t>
            </a:r>
            <a:r>
              <a:rPr lang="en-US" sz="2000" b="0" i="0"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poorly marked or blocked emergency exits</a:t>
            </a:r>
            <a:r>
              <a:rPr lang="en-US" sz="1600" b="0" i="0" dirty="0">
                <a:solidFill>
                  <a:srgbClr val="333333"/>
                </a:solidFill>
                <a:effectLst/>
                <a:latin typeface="Verdana" panose="020B0604030504040204" pitchFamily="34" charset="0"/>
              </a:rPr>
              <a:t>. </a:t>
            </a:r>
            <a:r>
              <a:rPr lang="en-US" sz="2000" b="0" i="0" dirty="0">
                <a:solidFill>
                  <a:srgbClr val="002060"/>
                </a:solidFill>
                <a:effectLst/>
                <a:latin typeface="Arial" panose="020B0604020202020204" pitchFamily="34" charset="0"/>
              </a:rPr>
              <a:t>Frustrated with the safety inspectors &amp; a largely </a:t>
            </a:r>
            <a:r>
              <a:rPr lang="en-US" sz="2000" b="0" i="0" u="none" strike="noStrike" dirty="0">
                <a:solidFill>
                  <a:srgbClr val="002060"/>
                </a:solidFill>
                <a:effectLst/>
                <a:latin typeface="Arial" panose="020B0604020202020204" pitchFamily="34" charset="0"/>
              </a:rPr>
              <a:t>unionized</a:t>
            </a:r>
            <a:r>
              <a:rPr lang="en-US" sz="2000" b="0" i="0" dirty="0">
                <a:solidFill>
                  <a:srgbClr val="002060"/>
                </a:solidFill>
                <a:effectLst/>
                <a:latin typeface="Arial" panose="020B0604020202020204" pitchFamily="34" charset="0"/>
              </a:rPr>
              <a:t> workforce in Moosie, Roe closed the decommissioned Pennsylvania facility in 1989.</a:t>
            </a:r>
            <a:endParaRPr lang="en-US" sz="2000" dirty="0">
              <a:solidFill>
                <a:srgbClr val="002060"/>
              </a:solidFill>
              <a:latin typeface="Arial" panose="020B0604020202020204" pitchFamily="34" charset="0"/>
              <a:cs typeface="Arial" panose="020B0604020202020204" pitchFamily="34" charset="0"/>
            </a:endParaRPr>
          </a:p>
          <a:p>
            <a:pPr algn="just">
              <a:lnSpc>
                <a:spcPct val="100000"/>
              </a:lnSpc>
              <a:spcBef>
                <a:spcPts val="600"/>
              </a:spcBef>
            </a:pPr>
            <a:r>
              <a:rPr lang="en-US" sz="2000" b="0" i="0" dirty="0">
                <a:solidFill>
                  <a:srgbClr val="002060"/>
                </a:solidFill>
                <a:effectLst/>
                <a:latin typeface="Arial" panose="020B0604020202020204" pitchFamily="34" charset="0"/>
                <a:cs typeface="Arial" panose="020B0604020202020204" pitchFamily="34" charset="0"/>
              </a:rPr>
              <a:t>He had purchased the largely-decommissioned </a:t>
            </a:r>
            <a:r>
              <a:rPr lang="en-US" sz="2000" b="0" i="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Mello-Buttercup Ice Cream </a:t>
            </a:r>
            <a:r>
              <a:rPr lang="en-US" sz="2000" b="0" i="0" dirty="0">
                <a:solidFill>
                  <a:srgbClr val="002060"/>
                </a:solidFill>
                <a:effectLst/>
                <a:latin typeface="Arial" panose="020B0604020202020204" pitchFamily="34" charset="0"/>
                <a:cs typeface="Arial" panose="020B0604020202020204" pitchFamily="34" charset="0"/>
              </a:rPr>
              <a:t>plant, located along Bridges Street in </a:t>
            </a:r>
            <a:r>
              <a:rPr lang="en-US" sz="2000" b="0" i="0" u="none" strike="noStrike" dirty="0">
                <a:solidFill>
                  <a:srgbClr val="002060"/>
                </a:solidFill>
                <a:effectLst/>
                <a:latin typeface="Arial" panose="020B0604020202020204" pitchFamily="34" charset="0"/>
                <a:cs typeface="Arial" panose="020B0604020202020204" pitchFamily="34" charset="0"/>
              </a:rPr>
              <a:t>Hamlet, North Carolina</a:t>
            </a:r>
            <a:r>
              <a:rPr lang="en-US" sz="2000" b="0" i="0" dirty="0">
                <a:solidFill>
                  <a:srgbClr val="002060"/>
                </a:solidFill>
                <a:effectLst/>
                <a:latin typeface="Arial" panose="020B0604020202020204" pitchFamily="34" charset="0"/>
                <a:cs typeface="Arial" panose="020B0604020202020204" pitchFamily="34" charset="0"/>
              </a:rPr>
              <a:t>, in September 1980. </a:t>
            </a:r>
            <a:r>
              <a:rPr lang="en-US" sz="2000" b="0" i="0" dirty="0">
                <a:solidFill>
                  <a:srgbClr val="002060"/>
                </a:solidFill>
                <a:effectLst/>
                <a:latin typeface="Arial" panose="020B0604020202020204" pitchFamily="34" charset="0"/>
              </a:rPr>
              <a:t>By 1990 the company was one of the largest private employers in Hamlet.</a:t>
            </a:r>
            <a:endParaRPr lang="en-US" sz="2000" dirty="0">
              <a:solidFill>
                <a:srgbClr val="002060"/>
              </a:solidFill>
              <a:latin typeface="Arial" panose="020B0604020202020204" pitchFamily="34" charset="0"/>
              <a:cs typeface="Arial" panose="020B0604020202020204" pitchFamily="34" charset="0"/>
            </a:endParaRPr>
          </a:p>
          <a:p>
            <a:pPr algn="just">
              <a:lnSpc>
                <a:spcPct val="100000"/>
              </a:lnSpc>
              <a:spcBef>
                <a:spcPts val="600"/>
              </a:spcBef>
            </a:pPr>
            <a:r>
              <a:rPr lang="en-US" sz="2000" dirty="0">
                <a:solidFill>
                  <a:srgbClr val="002060"/>
                </a:solidFill>
                <a:latin typeface="Arial" panose="020B0604020202020204" pitchFamily="34" charset="0"/>
                <a:cs typeface="Arial" panose="020B0604020202020204" pitchFamily="34" charset="0"/>
              </a:rPr>
              <a:t>Wages were low: </a:t>
            </a:r>
            <a:r>
              <a:rPr lang="en-US" sz="2000" b="1" i="1"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$5.50/hour</a:t>
            </a:r>
            <a:r>
              <a:rPr lang="en-US" sz="2000" dirty="0">
                <a:solidFill>
                  <a:srgbClr val="002060"/>
                </a:solidFill>
                <a:latin typeface="Arial" panose="020B0604020202020204" pitchFamily="34" charset="0"/>
                <a:cs typeface="Arial" panose="020B0604020202020204" pitchFamily="34" charset="0"/>
              </a:rPr>
              <a:t>. Labor relations were deplorable. Workers had to pay for their protective gear (smocks &amp; caps).   </a:t>
            </a:r>
            <a:endParaRPr lang="en-US" sz="2000" b="0" i="0" dirty="0">
              <a:solidFill>
                <a:srgbClr val="002060"/>
              </a:solidFill>
              <a:effectLst/>
              <a:latin typeface="Arial" panose="020B0604020202020204" pitchFamily="34" charset="0"/>
              <a:cs typeface="Arial" panose="020B0604020202020204" pitchFamily="34" charset="0"/>
            </a:endParaRPr>
          </a:p>
          <a:p>
            <a:pPr algn="just">
              <a:lnSpc>
                <a:spcPct val="100000"/>
              </a:lnSpc>
              <a:spcBef>
                <a:spcPts val="600"/>
              </a:spcBef>
            </a:pPr>
            <a:r>
              <a:rPr lang="en-US" sz="2000" b="0" i="0" dirty="0">
                <a:solidFill>
                  <a:srgbClr val="002060"/>
                </a:solidFill>
                <a:effectLst/>
                <a:latin typeface="Arial" panose="020B0604020202020204" pitchFamily="34" charset="0"/>
              </a:rPr>
              <a:t>The Hamlet plant experienced several small fires in 19</a:t>
            </a:r>
            <a:r>
              <a:rPr lang="en-US" sz="2000" b="1" i="0" dirty="0">
                <a:solidFill>
                  <a:srgbClr val="002060"/>
                </a:solidFill>
                <a:effectLst/>
                <a:latin typeface="Arial" panose="020B0604020202020204" pitchFamily="34" charset="0"/>
              </a:rPr>
              <a:t>80</a:t>
            </a:r>
            <a:r>
              <a:rPr lang="en-US" sz="2000" b="0" i="0" dirty="0">
                <a:solidFill>
                  <a:srgbClr val="002060"/>
                </a:solidFill>
                <a:effectLst/>
                <a:latin typeface="Arial" panose="020B0604020202020204" pitchFamily="34" charset="0"/>
              </a:rPr>
              <a:t>, 19</a:t>
            </a:r>
            <a:r>
              <a:rPr lang="en-US" sz="2000" b="1" i="0" dirty="0">
                <a:solidFill>
                  <a:srgbClr val="002060"/>
                </a:solidFill>
                <a:effectLst/>
                <a:latin typeface="Arial" panose="020B0604020202020204" pitchFamily="34" charset="0"/>
              </a:rPr>
              <a:t>83</a:t>
            </a:r>
            <a:r>
              <a:rPr lang="en-US" sz="2000" b="0" i="0" dirty="0">
                <a:solidFill>
                  <a:srgbClr val="002060"/>
                </a:solidFill>
                <a:effectLst/>
                <a:latin typeface="Arial" panose="020B0604020202020204" pitchFamily="34" charset="0"/>
              </a:rPr>
              <a:t>, &amp; 19</a:t>
            </a:r>
            <a:r>
              <a:rPr lang="en-US" sz="2000" b="1" i="0" dirty="0">
                <a:solidFill>
                  <a:srgbClr val="002060"/>
                </a:solidFill>
                <a:effectLst/>
                <a:latin typeface="Arial" panose="020B0604020202020204" pitchFamily="34" charset="0"/>
              </a:rPr>
              <a:t>87</a:t>
            </a:r>
            <a:r>
              <a:rPr lang="en-US" sz="2000" b="0" i="0" dirty="0">
                <a:solidFill>
                  <a:srgbClr val="002060"/>
                </a:solidFill>
                <a:effectLst/>
                <a:latin typeface="Arial" panose="020B0604020202020204" pitchFamily="34" charset="0"/>
              </a:rPr>
              <a:t>, but none resulted in a safety inspection.</a:t>
            </a:r>
          </a:p>
          <a:p>
            <a:pPr algn="just">
              <a:lnSpc>
                <a:spcPct val="100000"/>
              </a:lnSpc>
              <a:spcBef>
                <a:spcPts val="600"/>
              </a:spcBef>
            </a:pPr>
            <a:r>
              <a:rPr lang="en-US" sz="2000" b="0" i="0" dirty="0">
                <a:solidFill>
                  <a:srgbClr val="002060"/>
                </a:solidFill>
                <a:effectLst/>
                <a:latin typeface="Arial" panose="020B0604020202020204" pitchFamily="34" charset="0"/>
              </a:rPr>
              <a:t>A worker told a </a:t>
            </a:r>
            <a:r>
              <a:rPr lang="en-US" sz="2000" b="0" i="0" dirty="0">
                <a:solidFill>
                  <a:srgbClr val="002060"/>
                </a:solidFill>
                <a:effectLst>
                  <a:outerShdw blurRad="38100" dist="38100" dir="2700000" algn="tl">
                    <a:srgbClr val="000000">
                      <a:alpha val="43137"/>
                    </a:srgbClr>
                  </a:outerShdw>
                </a:effectLst>
                <a:latin typeface="Arial" panose="020B0604020202020204" pitchFamily="34" charset="0"/>
              </a:rPr>
              <a:t>USDA inspector </a:t>
            </a:r>
            <a:r>
              <a:rPr lang="en-US" sz="2000" b="0" i="0" dirty="0">
                <a:solidFill>
                  <a:srgbClr val="002060"/>
                </a:solidFill>
                <a:effectLst/>
                <a:latin typeface="Arial" panose="020B0604020202020204" pitchFamily="34" charset="0"/>
              </a:rPr>
              <a:t>he had concerns about the facility's safety, but the inspector said that </a:t>
            </a:r>
            <a:r>
              <a:rPr lang="en-US" sz="2000" b="1" i="1" u="sng" dirty="0">
                <a:solidFill>
                  <a:srgbClr val="002060"/>
                </a:solidFill>
                <a:effectLst>
                  <a:outerShdw blurRad="38100" dist="38100" dir="2700000" algn="tl">
                    <a:srgbClr val="000000">
                      <a:alpha val="43137"/>
                    </a:srgbClr>
                  </a:outerShdw>
                </a:effectLst>
                <a:latin typeface="Arial" panose="020B0604020202020204" pitchFamily="34" charset="0"/>
              </a:rPr>
              <a:t>such issues were outside his purview</a:t>
            </a:r>
            <a:r>
              <a:rPr lang="en-US" sz="2000" b="0" i="0" dirty="0">
                <a:solidFill>
                  <a:srgbClr val="002060"/>
                </a:solidFill>
                <a:effectLst/>
                <a:latin typeface="Arial" panose="020B0604020202020204" pitchFamily="34" charset="0"/>
              </a:rPr>
              <a:t>.</a:t>
            </a:r>
          </a:p>
          <a:p>
            <a:pPr algn="just">
              <a:lnSpc>
                <a:spcPct val="100000"/>
              </a:lnSpc>
              <a:spcBef>
                <a:spcPts val="600"/>
              </a:spcBef>
            </a:pPr>
            <a:r>
              <a:rPr lang="en-US" sz="2000" b="0" i="0" dirty="0">
                <a:solidFill>
                  <a:srgbClr val="002060"/>
                </a:solidFill>
                <a:effectLst/>
                <a:latin typeface="Arial" panose="020B0604020202020204" pitchFamily="34" charset="0"/>
              </a:rPr>
              <a:t>Of the </a:t>
            </a:r>
            <a:r>
              <a:rPr lang="en-US" sz="2000" b="0" i="0" u="sng" dirty="0">
                <a:solidFill>
                  <a:srgbClr val="002060"/>
                </a:solidFill>
                <a:effectLst/>
                <a:latin typeface="Arial" panose="020B0604020202020204" pitchFamily="34" charset="0"/>
              </a:rPr>
              <a:t>120 workers scheduled </a:t>
            </a:r>
            <a:r>
              <a:rPr lang="en-US" sz="2000" b="0" i="0" dirty="0">
                <a:solidFill>
                  <a:srgbClr val="002060"/>
                </a:solidFill>
                <a:effectLst/>
                <a:latin typeface="Arial" panose="020B0604020202020204" pitchFamily="34" charset="0"/>
              </a:rPr>
              <a:t>for the first shift, </a:t>
            </a:r>
            <a:r>
              <a:rPr lang="en-US" sz="2000" b="1" i="0" dirty="0">
                <a:solidFill>
                  <a:srgbClr val="002060"/>
                </a:solidFill>
                <a:effectLst/>
                <a:latin typeface="Arial" panose="020B0604020202020204" pitchFamily="34" charset="0"/>
              </a:rPr>
              <a:t>90</a:t>
            </a:r>
            <a:r>
              <a:rPr lang="en-US" sz="2000" b="0" i="0" dirty="0">
                <a:solidFill>
                  <a:srgbClr val="002060"/>
                </a:solidFill>
                <a:effectLst/>
                <a:latin typeface="Arial" panose="020B0604020202020204" pitchFamily="34" charset="0"/>
              </a:rPr>
              <a:t> reported for work, and the other </a:t>
            </a:r>
            <a:r>
              <a:rPr lang="en-US" sz="2000" b="1" i="0" dirty="0">
                <a:solidFill>
                  <a:srgbClr val="002060"/>
                </a:solidFill>
                <a:effectLst/>
                <a:latin typeface="Arial" panose="020B0604020202020204" pitchFamily="34" charset="0"/>
              </a:rPr>
              <a:t>30</a:t>
            </a:r>
            <a:r>
              <a:rPr lang="en-US" sz="2000" b="0" i="0" dirty="0">
                <a:solidFill>
                  <a:srgbClr val="002060"/>
                </a:solidFill>
                <a:effectLst/>
                <a:latin typeface="Arial" panose="020B0604020202020204" pitchFamily="34" charset="0"/>
              </a:rPr>
              <a:t> were told not to come in due to ongoing repairs near the fryer.</a:t>
            </a:r>
            <a:endParaRPr lang="en-US" sz="2000" dirty="0">
              <a:solidFill>
                <a:srgbClr val="002060"/>
              </a:solidFill>
              <a:latin typeface="Arial" panose="020B0604020202020204" pitchFamily="34" charset="0"/>
              <a:cs typeface="Arial" panose="020B0604020202020204" pitchFamily="34" charset="0"/>
            </a:endParaRPr>
          </a:p>
          <a:p>
            <a:pPr algn="just">
              <a:lnSpc>
                <a:spcPct val="100000"/>
              </a:lnSpc>
              <a:spcBef>
                <a:spcPts val="600"/>
              </a:spcBef>
            </a:pPr>
            <a:endParaRPr lang="en-US" sz="2000" dirty="0">
              <a:solidFill>
                <a:srgbClr val="002060"/>
              </a:solidFill>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28E0804B-9FBC-8912-7EB6-F05A13483825}"/>
              </a:ext>
            </a:extLst>
          </p:cNvPr>
          <p:cNvSpPr>
            <a:spLocks noGrp="1"/>
          </p:cNvSpPr>
          <p:nvPr>
            <p:ph type="dt" sz="half" idx="10"/>
          </p:nvPr>
        </p:nvSpPr>
        <p:spPr/>
        <p:txBody>
          <a:bodyPr/>
          <a:lstStyle/>
          <a:p>
            <a:fld id="{552298D6-BE4B-41E2-80BE-98FCEC8EA425}" type="datetime1">
              <a:rPr lang="en-US" smtClean="0">
                <a:solidFill>
                  <a:srgbClr val="002060"/>
                </a:solidFill>
              </a:rPr>
              <a:t>10/25/2024</a:t>
            </a:fld>
            <a:endParaRPr lang="en-US" dirty="0">
              <a:solidFill>
                <a:srgbClr val="002060"/>
              </a:solidFill>
            </a:endParaRPr>
          </a:p>
        </p:txBody>
      </p:sp>
      <p:sp>
        <p:nvSpPr>
          <p:cNvPr id="5" name="Footer Placeholder 4">
            <a:extLst>
              <a:ext uri="{FF2B5EF4-FFF2-40B4-BE49-F238E27FC236}">
                <a16:creationId xmlns:a16="http://schemas.microsoft.com/office/drawing/2014/main" id="{7A66FED5-BB22-18A7-19F2-ABC84373DACE}"/>
              </a:ext>
            </a:extLst>
          </p:cNvPr>
          <p:cNvSpPr>
            <a:spLocks noGrp="1"/>
          </p:cNvSpPr>
          <p:nvPr>
            <p:ph type="ftr" sz="quarter" idx="11"/>
          </p:nvPr>
        </p:nvSpPr>
        <p:spPr/>
        <p:txBody>
          <a:bodyPr/>
          <a:lstStyle/>
          <a:p>
            <a:r>
              <a:rPr lang="en-US" dirty="0">
                <a:solidFill>
                  <a:srgbClr val="002060"/>
                </a:solidFill>
              </a:rPr>
              <a:t>Imperial Foods Chicken Processing Plant Fire</a:t>
            </a:r>
          </a:p>
        </p:txBody>
      </p:sp>
      <p:sp>
        <p:nvSpPr>
          <p:cNvPr id="6" name="Slide Number Placeholder 5">
            <a:extLst>
              <a:ext uri="{FF2B5EF4-FFF2-40B4-BE49-F238E27FC236}">
                <a16:creationId xmlns:a16="http://schemas.microsoft.com/office/drawing/2014/main" id="{FF4621D0-55C7-A13D-4211-9BE33328315C}"/>
              </a:ext>
            </a:extLst>
          </p:cNvPr>
          <p:cNvSpPr>
            <a:spLocks noGrp="1"/>
          </p:cNvSpPr>
          <p:nvPr>
            <p:ph type="sldNum" sz="quarter" idx="12"/>
          </p:nvPr>
        </p:nvSpPr>
        <p:spPr/>
        <p:txBody>
          <a:bodyPr/>
          <a:lstStyle/>
          <a:p>
            <a:fld id="{B2DC25EE-239B-4C5F-AAD1-255A7D5F1EE2}" type="slidenum">
              <a:rPr lang="en-US" smtClean="0"/>
              <a:t>2</a:t>
            </a:fld>
            <a:endParaRPr lang="en-US" dirty="0"/>
          </a:p>
        </p:txBody>
      </p:sp>
      <p:sp>
        <p:nvSpPr>
          <p:cNvPr id="7" name="Rectangle: Rounded Corners 6">
            <a:extLst>
              <a:ext uri="{FF2B5EF4-FFF2-40B4-BE49-F238E27FC236}">
                <a16:creationId xmlns:a16="http://schemas.microsoft.com/office/drawing/2014/main" id="{950198DD-C9F8-E367-DA2D-C7F7E4C28B91}"/>
              </a:ext>
            </a:extLst>
          </p:cNvPr>
          <p:cNvSpPr/>
          <p:nvPr/>
        </p:nvSpPr>
        <p:spPr>
          <a:xfrm>
            <a:off x="1123950" y="5276850"/>
            <a:ext cx="4648200" cy="365125"/>
          </a:xfrm>
          <a:prstGeom prst="roundRect">
            <a:avLst/>
          </a:prstGeom>
          <a:solidFill>
            <a:srgbClr val="FFFF00">
              <a:alpha val="25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33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FF1AF-57F6-AEDB-B5DC-2C545F4B6478}"/>
              </a:ext>
            </a:extLst>
          </p:cNvPr>
          <p:cNvSpPr>
            <a:spLocks noGrp="1"/>
          </p:cNvSpPr>
          <p:nvPr>
            <p:ph type="title"/>
          </p:nvPr>
        </p:nvSpPr>
        <p:spPr>
          <a:xfrm>
            <a:off x="1115568" y="19050"/>
            <a:ext cx="10168128" cy="716951"/>
          </a:xfrm>
        </p:spPr>
        <p:txBody>
          <a:bodyPr/>
          <a:lstStyle/>
          <a:p>
            <a:pPr algn="ctr"/>
            <a:r>
              <a:rPr lang="en-US" dirty="0"/>
              <a:t>Demographics of Hamlet, NC</a:t>
            </a:r>
          </a:p>
        </p:txBody>
      </p:sp>
      <p:sp>
        <p:nvSpPr>
          <p:cNvPr id="3" name="Content Placeholder 2">
            <a:extLst>
              <a:ext uri="{FF2B5EF4-FFF2-40B4-BE49-F238E27FC236}">
                <a16:creationId xmlns:a16="http://schemas.microsoft.com/office/drawing/2014/main" id="{534994ED-67C9-30AE-2E67-F6DE4B01FA46}"/>
              </a:ext>
            </a:extLst>
          </p:cNvPr>
          <p:cNvSpPr>
            <a:spLocks noGrp="1"/>
          </p:cNvSpPr>
          <p:nvPr>
            <p:ph idx="1"/>
          </p:nvPr>
        </p:nvSpPr>
        <p:spPr>
          <a:xfrm>
            <a:off x="514350" y="710601"/>
            <a:ext cx="11544300" cy="5693374"/>
          </a:xfrm>
        </p:spPr>
        <p:txBody>
          <a:bodyPr>
            <a:noAutofit/>
          </a:bodyPr>
          <a:lstStyle/>
          <a:p>
            <a:pPr algn="just"/>
            <a:r>
              <a:rPr lang="en-US" sz="2000" b="0" i="0" dirty="0">
                <a:solidFill>
                  <a:srgbClr val="002060"/>
                </a:solidFill>
                <a:effectLst/>
                <a:latin typeface="Arial" panose="020B0604020202020204" pitchFamily="34" charset="0"/>
                <a:cs typeface="Arial" panose="020B0604020202020204" pitchFamily="34" charset="0"/>
              </a:rPr>
              <a:t>Hamlet was economically depressed &amp; local officials, valuing the employment Imperial Foods gave to residents, </a:t>
            </a:r>
            <a:r>
              <a:rPr lang="en-US" sz="2000" b="0" i="0"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chose</a:t>
            </a:r>
            <a:r>
              <a:rPr lang="en-US" sz="2000" b="0" i="0" dirty="0">
                <a:solidFill>
                  <a:srgbClr val="002060"/>
                </a:solidFill>
                <a:effectLst/>
                <a:latin typeface="Arial" panose="020B0604020202020204" pitchFamily="34" charset="0"/>
                <a:cs typeface="Arial" panose="020B0604020202020204" pitchFamily="34" charset="0"/>
              </a:rPr>
              <a:t> to treat it with "</a:t>
            </a:r>
            <a:r>
              <a:rPr lang="en-US" sz="2000" b="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benign neglect</a:t>
            </a:r>
            <a:r>
              <a:rPr lang="en-US" sz="2000" b="0" i="0" dirty="0">
                <a:solidFill>
                  <a:srgbClr val="FF0000"/>
                </a:solidFill>
                <a:effectLst/>
                <a:latin typeface="Arial" panose="020B0604020202020204" pitchFamily="34" charset="0"/>
                <a:cs typeface="Arial" panose="020B0604020202020204" pitchFamily="34" charset="0"/>
              </a:rPr>
              <a:t>“.</a:t>
            </a:r>
          </a:p>
          <a:p>
            <a:pPr algn="just"/>
            <a:r>
              <a:rPr lang="en-US" sz="2000" b="0" i="0" dirty="0">
                <a:solidFill>
                  <a:srgbClr val="002060"/>
                </a:solidFill>
                <a:effectLst/>
                <a:latin typeface="Arial" panose="020B0604020202020204" pitchFamily="34" charset="0"/>
                <a:cs typeface="Arial" panose="020B0604020202020204" pitchFamily="34" charset="0"/>
              </a:rPr>
              <a:t>Hamlet, located less than ten miles from the South Carolina border, was once a vibrant, growing town. At the turn of the 20th century, the </a:t>
            </a:r>
            <a:r>
              <a:rPr lang="en-US" sz="2000" b="0"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Seaboard Railway Company </a:t>
            </a:r>
            <a:r>
              <a:rPr lang="en-US" sz="2000" b="0" i="0" dirty="0">
                <a:solidFill>
                  <a:srgbClr val="002060"/>
                </a:solidFill>
                <a:effectLst/>
                <a:latin typeface="Arial" panose="020B0604020202020204" pitchFamily="34" charset="0"/>
                <a:cs typeface="Arial" panose="020B0604020202020204" pitchFamily="34" charset="0"/>
              </a:rPr>
              <a:t>brought maintenance &amp; shipping jobs to Hamlet &amp; carried in visitors who frequented the shops along the main street. </a:t>
            </a:r>
          </a:p>
          <a:p>
            <a:pPr algn="just"/>
            <a:r>
              <a:rPr lang="en-US" sz="2000" b="0" i="0" dirty="0">
                <a:solidFill>
                  <a:srgbClr val="002060"/>
                </a:solidFill>
                <a:effectLst/>
                <a:latin typeface="Arial" panose="020B0604020202020204" pitchFamily="34" charset="0"/>
                <a:cs typeface="Arial" panose="020B0604020202020204" pitchFamily="34" charset="0"/>
              </a:rPr>
              <a:t>But, during the consolidation of train companies from the late 1960s to the 1980s, the town lost its railroad jobs, &amp; many of Hamlet’s citizens were left to take work wherever they could find it — even at factories </a:t>
            </a:r>
            <a:r>
              <a:rPr lang="en-US" sz="2000" b="0" i="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were skirting the laws</a:t>
            </a:r>
            <a:r>
              <a:rPr lang="en-US" sz="2000" b="0" i="0" dirty="0">
                <a:solidFill>
                  <a:srgbClr val="002060"/>
                </a:solidFill>
                <a:effectLst/>
                <a:latin typeface="Arial" panose="020B0604020202020204" pitchFamily="34" charset="0"/>
                <a:cs typeface="Arial" panose="020B0604020202020204" pitchFamily="34" charset="0"/>
              </a:rPr>
              <a:t>. </a:t>
            </a:r>
          </a:p>
          <a:p>
            <a:pPr algn="just"/>
            <a:r>
              <a:rPr lang="en-US" sz="2000" b="0" i="0" dirty="0">
                <a:solidFill>
                  <a:srgbClr val="002060"/>
                </a:solidFill>
                <a:effectLst/>
                <a:latin typeface="Arial" panose="020B0604020202020204" pitchFamily="34" charset="0"/>
              </a:rPr>
              <a:t>The Roe’s </a:t>
            </a:r>
            <a:r>
              <a:rPr lang="en-US" sz="2000" b="0" i="0" dirty="0">
                <a:solidFill>
                  <a:srgbClr val="002060"/>
                </a:solidFill>
                <a:effectLst/>
                <a:highlight>
                  <a:srgbClr val="FFFF00"/>
                </a:highlight>
                <a:latin typeface="Arial" panose="020B0604020202020204" pitchFamily="34" charset="0"/>
              </a:rPr>
              <a:t>recruited a workforce </a:t>
            </a:r>
            <a:r>
              <a:rPr lang="en-US" sz="2000" b="0" i="1" u="sng" dirty="0">
                <a:solidFill>
                  <a:srgbClr val="002060"/>
                </a:solidFill>
                <a:effectLst>
                  <a:outerShdw blurRad="38100" dist="38100" dir="2700000" algn="tl">
                    <a:srgbClr val="000000">
                      <a:alpha val="43137"/>
                    </a:srgbClr>
                  </a:outerShdw>
                </a:effectLst>
                <a:highlight>
                  <a:srgbClr val="FFFF00"/>
                </a:highlight>
                <a:latin typeface="Arial" panose="020B0604020202020204" pitchFamily="34" charset="0"/>
              </a:rPr>
              <a:t>dominated</a:t>
            </a:r>
            <a:r>
              <a:rPr lang="en-US" sz="2000" b="0" i="0" dirty="0">
                <a:solidFill>
                  <a:srgbClr val="002060"/>
                </a:solidFill>
                <a:effectLst/>
                <a:highlight>
                  <a:srgbClr val="FFFF00"/>
                </a:highlight>
                <a:latin typeface="Arial" panose="020B0604020202020204" pitchFamily="34" charset="0"/>
              </a:rPr>
              <a:t> by impoverished &amp; undereducated people, including many </a:t>
            </a:r>
            <a:r>
              <a:rPr lang="en-US" sz="2000" b="0" i="0" u="none" strike="noStrike" dirty="0">
                <a:solidFill>
                  <a:srgbClr val="002060"/>
                </a:solidFill>
                <a:effectLst/>
                <a:highlight>
                  <a:srgbClr val="FFFF00"/>
                </a:highlight>
                <a:latin typeface="Arial" panose="020B0604020202020204" pitchFamily="34" charset="0"/>
              </a:rPr>
              <a:t>single mothers</a:t>
            </a:r>
            <a:r>
              <a:rPr lang="en-US" sz="2000" b="0" i="0" dirty="0">
                <a:solidFill>
                  <a:srgbClr val="002060"/>
                </a:solidFill>
                <a:effectLst/>
                <a:highlight>
                  <a:srgbClr val="FFFF00"/>
                </a:highlight>
                <a:latin typeface="Arial" panose="020B0604020202020204" pitchFamily="34" charset="0"/>
              </a:rPr>
              <a:t> &amp; </a:t>
            </a:r>
            <a:r>
              <a:rPr lang="en-US" sz="2000" b="0" i="0" u="none" strike="noStrike" dirty="0">
                <a:solidFill>
                  <a:srgbClr val="002060"/>
                </a:solidFill>
                <a:effectLst/>
                <a:highlight>
                  <a:srgbClr val="FFFF00"/>
                </a:highlight>
                <a:latin typeface="Arial" panose="020B0604020202020204" pitchFamily="34" charset="0"/>
              </a:rPr>
              <a:t>high school dropouts</a:t>
            </a:r>
            <a:r>
              <a:rPr lang="en-US" sz="2000" b="0" i="0" dirty="0">
                <a:solidFill>
                  <a:srgbClr val="002060"/>
                </a:solidFill>
                <a:effectLst/>
                <a:highlight>
                  <a:srgbClr val="FFFF00"/>
                </a:highlight>
                <a:latin typeface="Arial" panose="020B0604020202020204" pitchFamily="34" charset="0"/>
              </a:rPr>
              <a:t>.   </a:t>
            </a:r>
            <a:r>
              <a:rPr lang="en-US" sz="2000" b="0" i="0" dirty="0">
                <a:solidFill>
                  <a:srgbClr val="002060"/>
                </a:solidFill>
                <a:effectLst/>
                <a:highlight>
                  <a:srgbClr val="FF0000"/>
                </a:highlight>
                <a:latin typeface="Arial" panose="020B0604020202020204" pitchFamily="34" charset="0"/>
              </a:rPr>
              <a:t>(</a:t>
            </a:r>
            <a:r>
              <a:rPr lang="en-US" b="0" i="0" dirty="0">
                <a:solidFill>
                  <a:schemeClr val="bg1">
                    <a:lumMod val="95000"/>
                  </a:schemeClr>
                </a:solidFill>
                <a:effectLst/>
                <a:highlight>
                  <a:srgbClr val="FF0000"/>
                </a:highlight>
                <a:latin typeface="Arial" panose="020B0604020202020204" pitchFamily="34" charset="0"/>
              </a:rPr>
              <a:t>People who would not complain of Quit</a:t>
            </a:r>
            <a:r>
              <a:rPr lang="en-US" sz="2000" b="0" i="0" dirty="0">
                <a:solidFill>
                  <a:srgbClr val="002060"/>
                </a:solidFill>
                <a:effectLst/>
                <a:highlight>
                  <a:srgbClr val="FF0000"/>
                </a:highlight>
                <a:latin typeface="Arial" panose="020B0604020202020204" pitchFamily="34" charset="0"/>
              </a:rPr>
              <a:t>)</a:t>
            </a:r>
          </a:p>
          <a:p>
            <a:pPr algn="just"/>
            <a:r>
              <a:rPr lang="en-US" sz="2000" b="0" i="0" dirty="0">
                <a:solidFill>
                  <a:srgbClr val="002060"/>
                </a:solidFill>
                <a:effectLst/>
                <a:latin typeface="Arial" panose="020B0604020202020204" pitchFamily="34" charset="0"/>
              </a:rPr>
              <a:t>The plant produced a variety of custom chicken products including pre-cut frozen </a:t>
            </a:r>
            <a:r>
              <a:rPr lang="en-US" sz="2000" b="0" i="0" u="none" strike="noStrike" dirty="0">
                <a:solidFill>
                  <a:srgbClr val="002060"/>
                </a:solidFill>
                <a:effectLst/>
                <a:latin typeface="Arial" panose="020B0604020202020204" pitchFamily="34" charset="0"/>
              </a:rPr>
              <a:t>chicken breasts</a:t>
            </a:r>
            <a:r>
              <a:rPr lang="en-US" sz="2000" b="0" i="0" dirty="0">
                <a:solidFill>
                  <a:srgbClr val="002060"/>
                </a:solidFill>
                <a:effectLst/>
                <a:latin typeface="Arial" panose="020B0604020202020204" pitchFamily="34" charset="0"/>
              </a:rPr>
              <a:t>, but they mostly made battered </a:t>
            </a:r>
            <a:r>
              <a:rPr lang="en-US" sz="2000" b="0" i="0" u="none" strike="noStrike" dirty="0">
                <a:solidFill>
                  <a:srgbClr val="002060"/>
                </a:solidFill>
                <a:effectLst/>
                <a:latin typeface="Arial" panose="020B0604020202020204" pitchFamily="34" charset="0"/>
              </a:rPr>
              <a:t>deep-fried</a:t>
            </a:r>
            <a:r>
              <a:rPr lang="en-US" sz="2000" b="0" i="0" dirty="0">
                <a:solidFill>
                  <a:srgbClr val="002060"/>
                </a:solidFill>
                <a:effectLst/>
                <a:latin typeface="Arial" panose="020B0604020202020204" pitchFamily="34" charset="0"/>
              </a:rPr>
              <a:t> </a:t>
            </a:r>
            <a:r>
              <a:rPr lang="en-US" sz="2000" b="0" i="0" u="none" strike="noStrike" dirty="0">
                <a:solidFill>
                  <a:srgbClr val="002060"/>
                </a:solidFill>
                <a:effectLst/>
                <a:latin typeface="Arial" panose="020B0604020202020204" pitchFamily="34" charset="0"/>
              </a:rPr>
              <a:t>chicken tenders</a:t>
            </a:r>
            <a:r>
              <a:rPr lang="en-US" sz="2000" b="0" i="0" dirty="0">
                <a:solidFill>
                  <a:srgbClr val="002060"/>
                </a:solidFill>
                <a:effectLst/>
                <a:latin typeface="Arial" panose="020B0604020202020204" pitchFamily="34" charset="0"/>
              </a:rPr>
              <a:t> which were sold to restaurants in the </a:t>
            </a:r>
            <a:r>
              <a:rPr lang="en-US" sz="2000" b="0" i="0" u="none" strike="noStrike" dirty="0">
                <a:solidFill>
                  <a:srgbClr val="002060"/>
                </a:solidFill>
                <a:effectLst/>
                <a:latin typeface="Arial" panose="020B0604020202020204" pitchFamily="34" charset="0"/>
              </a:rPr>
              <a:t>American South</a:t>
            </a:r>
            <a:r>
              <a:rPr lang="en-US" sz="2000" u="none" strike="noStrike" dirty="0">
                <a:solidFill>
                  <a:srgbClr val="002060"/>
                </a:solidFill>
                <a:latin typeface="Arial" panose="020B0604020202020204" pitchFamily="34" charset="0"/>
              </a:rPr>
              <a:t>.</a:t>
            </a:r>
          </a:p>
          <a:p>
            <a:pPr algn="just"/>
            <a:r>
              <a:rPr lang="en-US" sz="2000" b="0" i="0" dirty="0">
                <a:solidFill>
                  <a:srgbClr val="002060"/>
                </a:solidFill>
                <a:effectLst/>
                <a:latin typeface="Arial" panose="020B0604020202020204" pitchFamily="34" charset="0"/>
                <a:cs typeface="Arial" panose="020B0604020202020204" pitchFamily="34" charset="0"/>
              </a:rPr>
              <a:t>The plant did not have a sign on the red brick building &amp; most local townspeople did not know a chicken processing plant was operating in their town</a:t>
            </a:r>
            <a:r>
              <a:rPr lang="en-US" sz="1600" b="0" i="0" dirty="0">
                <a:solidFill>
                  <a:srgbClr val="83786F"/>
                </a:solidFill>
                <a:effectLst/>
                <a:latin typeface="tiempos"/>
              </a:rPr>
              <a:t>.</a:t>
            </a:r>
            <a:endParaRPr lang="en-US" sz="2000" dirty="0">
              <a:solidFill>
                <a:srgbClr val="002060"/>
              </a:solidFill>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6C6C8149-D8A5-5742-0337-AACC2213893E}"/>
              </a:ext>
            </a:extLst>
          </p:cNvPr>
          <p:cNvSpPr>
            <a:spLocks noGrp="1"/>
          </p:cNvSpPr>
          <p:nvPr>
            <p:ph type="dt" sz="half" idx="10"/>
          </p:nvPr>
        </p:nvSpPr>
        <p:spPr/>
        <p:txBody>
          <a:bodyPr/>
          <a:lstStyle/>
          <a:p>
            <a:fld id="{A5033647-C993-4215-8CB3-25D97175CC9E}" type="datetime1">
              <a:rPr lang="en-US" smtClean="0">
                <a:solidFill>
                  <a:srgbClr val="002060"/>
                </a:solidFill>
              </a:rPr>
              <a:t>10/25/2024</a:t>
            </a:fld>
            <a:endParaRPr lang="en-US" dirty="0">
              <a:solidFill>
                <a:srgbClr val="002060"/>
              </a:solidFill>
            </a:endParaRPr>
          </a:p>
        </p:txBody>
      </p:sp>
      <p:sp>
        <p:nvSpPr>
          <p:cNvPr id="5" name="Footer Placeholder 4">
            <a:extLst>
              <a:ext uri="{FF2B5EF4-FFF2-40B4-BE49-F238E27FC236}">
                <a16:creationId xmlns:a16="http://schemas.microsoft.com/office/drawing/2014/main" id="{6113D732-2CC5-F72F-8F08-6FD13308F58D}"/>
              </a:ext>
            </a:extLst>
          </p:cNvPr>
          <p:cNvSpPr>
            <a:spLocks noGrp="1"/>
          </p:cNvSpPr>
          <p:nvPr>
            <p:ph type="ftr" sz="quarter" idx="11"/>
          </p:nvPr>
        </p:nvSpPr>
        <p:spPr>
          <a:xfrm>
            <a:off x="4019550" y="6403975"/>
            <a:ext cx="4133850" cy="365125"/>
          </a:xfrm>
        </p:spPr>
        <p:txBody>
          <a:bodyPr/>
          <a:lstStyle/>
          <a:p>
            <a:r>
              <a:rPr lang="en-US" dirty="0">
                <a:solidFill>
                  <a:srgbClr val="002060"/>
                </a:solidFill>
              </a:rPr>
              <a:t>Imperial Foods Chicken Processing Plant Fire</a:t>
            </a:r>
          </a:p>
        </p:txBody>
      </p:sp>
      <p:sp>
        <p:nvSpPr>
          <p:cNvPr id="6" name="Slide Number Placeholder 5">
            <a:extLst>
              <a:ext uri="{FF2B5EF4-FFF2-40B4-BE49-F238E27FC236}">
                <a16:creationId xmlns:a16="http://schemas.microsoft.com/office/drawing/2014/main" id="{46D13BE4-D3F8-C467-4B43-94BA639DE368}"/>
              </a:ext>
            </a:extLst>
          </p:cNvPr>
          <p:cNvSpPr>
            <a:spLocks noGrp="1"/>
          </p:cNvSpPr>
          <p:nvPr>
            <p:ph type="sldNum" sz="quarter" idx="12"/>
          </p:nvPr>
        </p:nvSpPr>
        <p:spPr/>
        <p:txBody>
          <a:bodyPr/>
          <a:lstStyle/>
          <a:p>
            <a:fld id="{B2DC25EE-239B-4C5F-AAD1-255A7D5F1EE2}" type="slidenum">
              <a:rPr lang="en-US" smtClean="0"/>
              <a:t>3</a:t>
            </a:fld>
            <a:endParaRPr lang="en-US" dirty="0"/>
          </a:p>
        </p:txBody>
      </p:sp>
    </p:spTree>
    <p:extLst>
      <p:ext uri="{BB962C8B-B14F-4D97-AF65-F5344CB8AC3E}">
        <p14:creationId xmlns:p14="http://schemas.microsoft.com/office/powerpoint/2010/main" val="430789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7D654-645B-25EC-20B6-0DC85E635953}"/>
              </a:ext>
            </a:extLst>
          </p:cNvPr>
          <p:cNvSpPr>
            <a:spLocks noGrp="1"/>
          </p:cNvSpPr>
          <p:nvPr>
            <p:ph type="title"/>
          </p:nvPr>
        </p:nvSpPr>
        <p:spPr>
          <a:xfrm>
            <a:off x="0" y="1"/>
            <a:ext cx="12192000" cy="771526"/>
          </a:xfrm>
        </p:spPr>
        <p:txBody>
          <a:bodyPr/>
          <a:lstStyle/>
          <a:p>
            <a:pPr algn="ctr"/>
            <a:r>
              <a:rPr lang="en-US" dirty="0"/>
              <a:t>Regulatory Discrepancies</a:t>
            </a:r>
          </a:p>
        </p:txBody>
      </p:sp>
      <p:sp>
        <p:nvSpPr>
          <p:cNvPr id="3" name="Content Placeholder 2">
            <a:extLst>
              <a:ext uri="{FF2B5EF4-FFF2-40B4-BE49-F238E27FC236}">
                <a16:creationId xmlns:a16="http://schemas.microsoft.com/office/drawing/2014/main" id="{35FC7182-EF91-74CA-4725-B4D896434862}"/>
              </a:ext>
            </a:extLst>
          </p:cNvPr>
          <p:cNvSpPr>
            <a:spLocks noGrp="1"/>
          </p:cNvSpPr>
          <p:nvPr>
            <p:ph idx="1"/>
          </p:nvPr>
        </p:nvSpPr>
        <p:spPr>
          <a:xfrm>
            <a:off x="695324" y="762000"/>
            <a:ext cx="11218473" cy="5594350"/>
          </a:xfrm>
        </p:spPr>
        <p:txBody>
          <a:bodyPr>
            <a:noAutofit/>
          </a:bodyPr>
          <a:lstStyle/>
          <a:p>
            <a:pPr algn="just">
              <a:spcBef>
                <a:spcPts val="600"/>
              </a:spcBef>
            </a:pPr>
            <a:r>
              <a:rPr lang="en-US" sz="1800" dirty="0">
                <a:solidFill>
                  <a:srgbClr val="002060"/>
                </a:solidFill>
                <a:latin typeface="Arial" panose="020B0604020202020204" pitchFamily="34" charset="0"/>
                <a:cs typeface="Arial" panose="020B0604020202020204" pitchFamily="34" charset="0"/>
              </a:rPr>
              <a:t>NC Law requires businesses to obtain a License to Operate.</a:t>
            </a:r>
          </a:p>
          <a:p>
            <a:pPr algn="just">
              <a:spcBef>
                <a:spcPts val="600"/>
              </a:spcBef>
            </a:pPr>
            <a:r>
              <a:rPr lang="en-US" sz="1800" b="0" i="0" dirty="0">
                <a:solidFill>
                  <a:srgbClr val="002060"/>
                </a:solidFill>
                <a:effectLst/>
                <a:latin typeface="Arial" panose="020B0604020202020204" pitchFamily="34" charset="0"/>
                <a:cs typeface="Arial" panose="020B0604020202020204" pitchFamily="34" charset="0"/>
              </a:rPr>
              <a:t>Roe never applied for a business license &amp; did not register the plant with the labor department.</a:t>
            </a:r>
          </a:p>
          <a:p>
            <a:pPr algn="just">
              <a:spcBef>
                <a:spcPts val="600"/>
              </a:spcBef>
            </a:pPr>
            <a:r>
              <a:rPr lang="en-US" sz="1800" b="0" i="0" dirty="0">
                <a:solidFill>
                  <a:srgbClr val="002060"/>
                </a:solidFill>
                <a:effectLst/>
                <a:latin typeface="Arial" panose="020B0604020202020204" pitchFamily="34" charset="0"/>
                <a:cs typeface="Arial" panose="020B0604020202020204" pitchFamily="34" charset="0"/>
              </a:rPr>
              <a:t>Roe also did not register the plant with city or </a:t>
            </a:r>
            <a:r>
              <a:rPr lang="en-US" sz="1800" b="0" i="0" u="none" strike="noStrike" dirty="0">
                <a:solidFill>
                  <a:srgbClr val="002060"/>
                </a:solidFill>
                <a:effectLst/>
                <a:latin typeface="Arial" panose="020B0604020202020204" pitchFamily="34" charset="0"/>
                <a:cs typeface="Arial" panose="020B0604020202020204" pitchFamily="34" charset="0"/>
              </a:rPr>
              <a:t>Richmond County</a:t>
            </a:r>
            <a:r>
              <a:rPr lang="en-US" sz="1800" b="0" i="0" dirty="0">
                <a:solidFill>
                  <a:srgbClr val="002060"/>
                </a:solidFill>
                <a:effectLst/>
                <a:latin typeface="Arial" panose="020B0604020202020204" pitchFamily="34" charset="0"/>
                <a:cs typeface="Arial" panose="020B0604020202020204" pitchFamily="34" charset="0"/>
              </a:rPr>
              <a:t> taxation authorities &amp; </a:t>
            </a:r>
            <a:r>
              <a:rPr lang="en-US" sz="1800" b="0" i="0" u="sng" dirty="0">
                <a:solidFill>
                  <a:srgbClr val="002060"/>
                </a:solidFill>
                <a:effectLst/>
                <a:latin typeface="Arial" panose="020B0604020202020204" pitchFamily="34" charset="0"/>
                <a:cs typeface="Arial" panose="020B0604020202020204" pitchFamily="34" charset="0"/>
              </a:rPr>
              <a:t>never paid any local </a:t>
            </a:r>
            <a:r>
              <a:rPr lang="en-US" sz="1800" b="0" i="0" u="sng" strike="noStrike" dirty="0">
                <a:solidFill>
                  <a:srgbClr val="002060"/>
                </a:solidFill>
                <a:effectLst/>
                <a:latin typeface="Arial" panose="020B0604020202020204" pitchFamily="34" charset="0"/>
                <a:cs typeface="Arial" panose="020B0604020202020204" pitchFamily="34" charset="0"/>
              </a:rPr>
              <a:t>property tax.</a:t>
            </a:r>
          </a:p>
          <a:p>
            <a:pPr algn="just">
              <a:spcBef>
                <a:spcPts val="600"/>
              </a:spcBef>
            </a:pPr>
            <a:r>
              <a:rPr lang="en-US" sz="1800" b="0" i="0" dirty="0">
                <a:solidFill>
                  <a:srgbClr val="002060"/>
                </a:solidFill>
                <a:effectLst/>
                <a:latin typeface="Arial" panose="020B0604020202020204" pitchFamily="34" charset="0"/>
                <a:cs typeface="Arial" panose="020B0604020202020204" pitchFamily="34" charset="0"/>
              </a:rPr>
              <a:t>Inspectors from the </a:t>
            </a:r>
            <a:r>
              <a:rPr lang="en-US" sz="1800" b="0" i="0" u="none" strike="noStrike" dirty="0">
                <a:solidFill>
                  <a:srgbClr val="002060"/>
                </a:solidFill>
                <a:effectLst/>
                <a:latin typeface="Arial" panose="020B0604020202020204" pitchFamily="34" charset="0"/>
                <a:cs typeface="Arial" panose="020B0604020202020204" pitchFamily="34" charset="0"/>
              </a:rPr>
              <a:t>United States Department of Agriculture</a:t>
            </a:r>
            <a:r>
              <a:rPr lang="en-US" sz="1800" b="0" i="0" dirty="0">
                <a:solidFill>
                  <a:srgbClr val="002060"/>
                </a:solidFill>
                <a:effectLst/>
                <a:latin typeface="Arial" panose="020B0604020202020204" pitchFamily="34" charset="0"/>
                <a:cs typeface="Arial" panose="020B0604020202020204" pitchFamily="34" charset="0"/>
              </a:rPr>
              <a:t> (USDA) </a:t>
            </a:r>
            <a:r>
              <a:rPr lang="en-US" sz="1800" b="0" i="0" u="sng" dirty="0">
                <a:solidFill>
                  <a:srgbClr val="002060"/>
                </a:solidFill>
                <a:effectLst/>
                <a:latin typeface="Arial" panose="020B0604020202020204" pitchFamily="34" charset="0"/>
                <a:cs typeface="Arial" panose="020B0604020202020204" pitchFamily="34" charset="0"/>
              </a:rPr>
              <a:t>visited the plant </a:t>
            </a:r>
            <a:r>
              <a:rPr lang="en-US" sz="1800" b="0" i="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daily</a:t>
            </a:r>
            <a:r>
              <a:rPr lang="en-US" sz="1800" b="0" i="0" u="sng" dirty="0">
                <a:solidFill>
                  <a:srgbClr val="002060"/>
                </a:solidFill>
                <a:effectLst/>
                <a:latin typeface="Arial" panose="020B0604020202020204" pitchFamily="34" charset="0"/>
                <a:cs typeface="Arial" panose="020B0604020202020204" pitchFamily="34" charset="0"/>
              </a:rPr>
              <a:t> </a:t>
            </a:r>
            <a:r>
              <a:rPr lang="en-US" sz="1800" b="0" i="0" dirty="0">
                <a:solidFill>
                  <a:srgbClr val="002060"/>
                </a:solidFill>
                <a:effectLst/>
                <a:latin typeface="Arial" panose="020B0604020202020204" pitchFamily="34" charset="0"/>
                <a:cs typeface="Arial" panose="020B0604020202020204" pitchFamily="34" charset="0"/>
              </a:rPr>
              <a:t>to examine the quality of the chicken, check for insects &amp; vermin, &amp; ensure that the facility's workers &amp; </a:t>
            </a:r>
            <a:r>
              <a:rPr lang="en-US" sz="1800" b="0"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processes were hygienic.</a:t>
            </a:r>
          </a:p>
          <a:p>
            <a:pPr algn="just">
              <a:spcBef>
                <a:spcPts val="600"/>
              </a:spcBef>
            </a:pPr>
            <a:r>
              <a:rPr lang="en-US" sz="1800" b="0" i="0" dirty="0">
                <a:solidFill>
                  <a:srgbClr val="002060"/>
                </a:solidFill>
                <a:effectLst/>
                <a:latin typeface="Arial" panose="020B0604020202020204" pitchFamily="34" charset="0"/>
                <a:cs typeface="Arial" panose="020B0604020202020204" pitchFamily="34" charset="0"/>
              </a:rPr>
              <a:t>When states formed their own occupational safety &amp; health offices, most were set up to favor businesses over workers. </a:t>
            </a:r>
            <a:r>
              <a:rPr lang="en-US" sz="18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North Carolina’s state-run OSHA </a:t>
            </a:r>
            <a:r>
              <a:rPr lang="en-US" sz="1800" i="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never</a:t>
            </a:r>
            <a:r>
              <a:rPr lang="en-US" sz="1800" dirty="0">
                <a:solidFill>
                  <a:srgbClr val="002060"/>
                </a:solidFill>
                <a:latin typeface="Arial" panose="020B0604020202020204" pitchFamily="34" charset="0"/>
                <a:cs typeface="Arial" panose="020B0604020202020204" pitchFamily="34" charset="0"/>
              </a:rPr>
              <a:t> inspected the Imperial plant, in all its </a:t>
            </a:r>
            <a:r>
              <a:rPr lang="en-US" sz="2000" b="1" dirty="0">
                <a:solidFill>
                  <a:srgbClr val="7030A0"/>
                </a:solidFill>
                <a:latin typeface="Arial" panose="020B0604020202020204" pitchFamily="34" charset="0"/>
                <a:cs typeface="Arial" panose="020B0604020202020204" pitchFamily="34" charset="0"/>
              </a:rPr>
              <a:t>eleven years</a:t>
            </a:r>
            <a:r>
              <a:rPr lang="en-US" sz="2000" dirty="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of existence even, though the company’s Pennsylvania branch had </a:t>
            </a:r>
            <a:r>
              <a:rPr lang="en-US" sz="1800" b="1"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twice</a:t>
            </a:r>
            <a:r>
              <a:rPr lang="en-US" sz="1800" dirty="0">
                <a:solidFill>
                  <a:srgbClr val="002060"/>
                </a:solidFill>
                <a:latin typeface="Arial" panose="020B0604020202020204" pitchFamily="34" charset="0"/>
                <a:cs typeface="Arial" panose="020B0604020202020204" pitchFamily="34" charset="0"/>
              </a:rPr>
              <a:t> been cited for serious safety violations. </a:t>
            </a:r>
          </a:p>
          <a:p>
            <a:pPr algn="just">
              <a:spcBef>
                <a:spcPts val="600"/>
              </a:spcBef>
            </a:pPr>
            <a:r>
              <a:rPr lang="en-US" sz="1800" b="0" i="0" dirty="0">
                <a:solidFill>
                  <a:srgbClr val="002060"/>
                </a:solidFill>
                <a:effectLst/>
                <a:latin typeface="Arial" panose="020B0604020202020204" pitchFamily="34" charset="0"/>
                <a:cs typeface="Arial" panose="020B0604020202020204" pitchFamily="34" charset="0"/>
              </a:rPr>
              <a:t>By 1991, there was only </a:t>
            </a:r>
            <a:r>
              <a:rPr lang="en-US" sz="1800" b="1" i="0" dirty="0">
                <a:solidFill>
                  <a:srgbClr val="002060"/>
                </a:solidFill>
                <a:effectLst/>
                <a:latin typeface="Arial" panose="020B0604020202020204" pitchFamily="34" charset="0"/>
                <a:cs typeface="Arial" panose="020B0604020202020204" pitchFamily="34" charset="0"/>
              </a:rPr>
              <a:t>one</a:t>
            </a:r>
            <a:r>
              <a:rPr lang="en-US" sz="1800" b="0" i="0" dirty="0">
                <a:solidFill>
                  <a:srgbClr val="002060"/>
                </a:solidFill>
                <a:effectLst/>
                <a:latin typeface="Arial" panose="020B0604020202020204" pitchFamily="34" charset="0"/>
                <a:cs typeface="Arial" panose="020B0604020202020204" pitchFamily="34" charset="0"/>
              </a:rPr>
              <a:t> </a:t>
            </a:r>
            <a:r>
              <a:rPr lang="en-US" sz="1800" b="0" i="0" u="sng" dirty="0">
                <a:solidFill>
                  <a:srgbClr val="002060"/>
                </a:solidFill>
                <a:effectLst/>
                <a:latin typeface="Arial" panose="020B0604020202020204" pitchFamily="34" charset="0"/>
                <a:cs typeface="Arial" panose="020B0604020202020204" pitchFamily="34" charset="0"/>
              </a:rPr>
              <a:t>federal OSHA inspector for every </a:t>
            </a:r>
            <a:r>
              <a:rPr lang="en-US" sz="1800" b="1" i="0" u="sng" dirty="0">
                <a:solidFill>
                  <a:srgbClr val="002060"/>
                </a:solidFill>
                <a:effectLst/>
                <a:latin typeface="Arial" panose="020B0604020202020204" pitchFamily="34" charset="0"/>
                <a:cs typeface="Arial" panose="020B0604020202020204" pitchFamily="34" charset="0"/>
              </a:rPr>
              <a:t>4,666</a:t>
            </a:r>
            <a:r>
              <a:rPr lang="en-US" sz="1800" b="0" i="0" u="sng" dirty="0">
                <a:solidFill>
                  <a:srgbClr val="002060"/>
                </a:solidFill>
                <a:effectLst/>
                <a:latin typeface="Arial" panose="020B0604020202020204" pitchFamily="34" charset="0"/>
                <a:cs typeface="Arial" panose="020B0604020202020204" pitchFamily="34" charset="0"/>
              </a:rPr>
              <a:t> </a:t>
            </a:r>
            <a:r>
              <a:rPr lang="en-US" sz="1800" b="0" i="0" dirty="0">
                <a:solidFill>
                  <a:srgbClr val="002060"/>
                </a:solidFill>
                <a:effectLst/>
                <a:latin typeface="Arial" panose="020B0604020202020204" pitchFamily="34" charset="0"/>
                <a:cs typeface="Arial" panose="020B0604020202020204" pitchFamily="34" charset="0"/>
              </a:rPr>
              <a:t>worksites nationwide.</a:t>
            </a:r>
          </a:p>
          <a:p>
            <a:pPr algn="just">
              <a:spcBef>
                <a:spcPts val="600"/>
              </a:spcBef>
            </a:pPr>
            <a:r>
              <a:rPr lang="en-US" sz="1800" dirty="0">
                <a:solidFill>
                  <a:srgbClr val="002060"/>
                </a:solidFill>
                <a:latin typeface="Arial" panose="020B0604020202020204" pitchFamily="34" charset="0"/>
                <a:cs typeface="Arial" panose="020B0604020202020204" pitchFamily="34" charset="0"/>
              </a:rPr>
              <a:t>Americans, in the 1980s began to believe that “</a:t>
            </a:r>
            <a:r>
              <a:rPr lang="en-US" sz="1800"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more business, less regulation &amp; fewer unions</a:t>
            </a:r>
            <a:r>
              <a:rPr lang="en-US" sz="1800" dirty="0">
                <a:solidFill>
                  <a:srgbClr val="002060"/>
                </a:solidFill>
                <a:latin typeface="Arial" panose="020B0604020202020204" pitchFamily="34" charset="0"/>
                <a:cs typeface="Arial" panose="020B0604020202020204" pitchFamily="34" charset="0"/>
              </a:rPr>
              <a:t>…could decrease prices, create more jobs &amp; cure the country’s economic ills.</a:t>
            </a:r>
          </a:p>
          <a:p>
            <a:pPr algn="just">
              <a:spcBef>
                <a:spcPts val="600"/>
              </a:spcBef>
            </a:pPr>
            <a:r>
              <a:rPr lang="en-US" sz="1800" b="1" dirty="0">
                <a:solidFill>
                  <a:srgbClr val="FF0000"/>
                </a:solidFill>
                <a:latin typeface="Arial" panose="020B0604020202020204" pitchFamily="34" charset="0"/>
                <a:cs typeface="Arial" panose="020B0604020202020204" pitchFamily="34" charset="0"/>
              </a:rPr>
              <a:t>Those who made decisions about Imperial’s </a:t>
            </a:r>
            <a:r>
              <a:rPr lang="en-US" sz="2000" b="1" dirty="0">
                <a:solidFill>
                  <a:srgbClr val="FF0000"/>
                </a:solidFill>
                <a:latin typeface="Arial" panose="020B0604020202020204" pitchFamily="34" charset="0"/>
                <a:cs typeface="Arial" panose="020B0604020202020204" pitchFamily="34" charset="0"/>
              </a:rPr>
              <a:t>Safety protocols </a:t>
            </a:r>
            <a:r>
              <a:rPr lang="en-US" sz="1800" b="1" dirty="0">
                <a:solidFill>
                  <a:srgbClr val="FF0000"/>
                </a:solidFill>
                <a:latin typeface="Arial" panose="020B0604020202020204" pitchFamily="34" charset="0"/>
                <a:cs typeface="Arial" panose="020B0604020202020204" pitchFamily="34" charset="0"/>
              </a:rPr>
              <a:t>— the city, state &amp; federal officials — were </a:t>
            </a:r>
            <a:r>
              <a:rPr lang="en-US" sz="2000"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removed</a:t>
            </a:r>
            <a:r>
              <a:rPr lang="en-US" sz="1800" b="1" u="sng" dirty="0">
                <a:solidFill>
                  <a:srgbClr val="FF0000"/>
                </a:solidFill>
                <a:latin typeface="Arial" panose="020B0604020202020204" pitchFamily="34" charset="0"/>
                <a:cs typeface="Arial" panose="020B0604020202020204" pitchFamily="34" charset="0"/>
              </a:rPr>
              <a:t> from the experiences of the workers impacted by them.</a:t>
            </a:r>
          </a:p>
          <a:p>
            <a:pPr algn="just">
              <a:spcBef>
                <a:spcPts val="600"/>
              </a:spcBef>
            </a:pPr>
            <a:endParaRPr lang="en-US" sz="1800" dirty="0">
              <a:solidFill>
                <a:srgbClr val="002060"/>
              </a:solidFill>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7E4F024D-2AB3-F37D-AEE0-3AC2463EC117}"/>
              </a:ext>
            </a:extLst>
          </p:cNvPr>
          <p:cNvSpPr>
            <a:spLocks noGrp="1"/>
          </p:cNvSpPr>
          <p:nvPr>
            <p:ph type="dt" sz="half" idx="10"/>
          </p:nvPr>
        </p:nvSpPr>
        <p:spPr/>
        <p:txBody>
          <a:bodyPr/>
          <a:lstStyle/>
          <a:p>
            <a:fld id="{8103BFA9-4973-4311-853E-1E3080B3F5E5}" type="datetime1">
              <a:rPr lang="en-US" smtClean="0"/>
              <a:t>10/25/2024</a:t>
            </a:fld>
            <a:endParaRPr lang="en-US"/>
          </a:p>
        </p:txBody>
      </p:sp>
      <p:sp>
        <p:nvSpPr>
          <p:cNvPr id="5" name="Footer Placeholder 4">
            <a:extLst>
              <a:ext uri="{FF2B5EF4-FFF2-40B4-BE49-F238E27FC236}">
                <a16:creationId xmlns:a16="http://schemas.microsoft.com/office/drawing/2014/main" id="{6B22C436-EF92-9C78-5991-1E048F1AFBDB}"/>
              </a:ext>
            </a:extLst>
          </p:cNvPr>
          <p:cNvSpPr>
            <a:spLocks noGrp="1"/>
          </p:cNvSpPr>
          <p:nvPr>
            <p:ph type="ftr" sz="quarter" idx="11"/>
          </p:nvPr>
        </p:nvSpPr>
        <p:spPr/>
        <p:txBody>
          <a:bodyPr/>
          <a:lstStyle/>
          <a:p>
            <a:r>
              <a:rPr lang="en-US" dirty="0">
                <a:solidFill>
                  <a:srgbClr val="002060"/>
                </a:solidFill>
              </a:rPr>
              <a:t>Imperial Foods Chicken processing Plant Fire</a:t>
            </a:r>
          </a:p>
        </p:txBody>
      </p:sp>
      <p:sp>
        <p:nvSpPr>
          <p:cNvPr id="6" name="Slide Number Placeholder 5">
            <a:extLst>
              <a:ext uri="{FF2B5EF4-FFF2-40B4-BE49-F238E27FC236}">
                <a16:creationId xmlns:a16="http://schemas.microsoft.com/office/drawing/2014/main" id="{7CBE424A-E94F-A49C-B029-84AA88B552DC}"/>
              </a:ext>
            </a:extLst>
          </p:cNvPr>
          <p:cNvSpPr>
            <a:spLocks noGrp="1"/>
          </p:cNvSpPr>
          <p:nvPr>
            <p:ph type="sldNum" sz="quarter" idx="12"/>
          </p:nvPr>
        </p:nvSpPr>
        <p:spPr>
          <a:xfrm>
            <a:off x="8835771" y="6356350"/>
            <a:ext cx="2743200" cy="365125"/>
          </a:xfrm>
        </p:spPr>
        <p:txBody>
          <a:bodyPr/>
          <a:lstStyle/>
          <a:p>
            <a:fld id="{B2DC25EE-239B-4C5F-AAD1-255A7D5F1EE2}" type="slidenum">
              <a:rPr lang="en-US" smtClean="0"/>
              <a:t>4</a:t>
            </a:fld>
            <a:endParaRPr lang="en-US" dirty="0"/>
          </a:p>
        </p:txBody>
      </p:sp>
      <p:sp>
        <p:nvSpPr>
          <p:cNvPr id="7" name="Rectangle: Rounded Corners 6">
            <a:extLst>
              <a:ext uri="{FF2B5EF4-FFF2-40B4-BE49-F238E27FC236}">
                <a16:creationId xmlns:a16="http://schemas.microsoft.com/office/drawing/2014/main" id="{B16A239B-B2F7-2333-7974-7D67C61BC495}"/>
              </a:ext>
            </a:extLst>
          </p:cNvPr>
          <p:cNvSpPr/>
          <p:nvPr/>
        </p:nvSpPr>
        <p:spPr>
          <a:xfrm>
            <a:off x="628650" y="5543550"/>
            <a:ext cx="11285148" cy="771525"/>
          </a:xfrm>
          <a:prstGeom prst="roundRect">
            <a:avLst/>
          </a:prstGeom>
          <a:solidFill>
            <a:srgbClr val="FFFF00">
              <a:alpha val="3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363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CDA70-4E20-E824-C5CC-153CC29AE809}"/>
              </a:ext>
            </a:extLst>
          </p:cNvPr>
          <p:cNvSpPr>
            <a:spLocks noGrp="1"/>
          </p:cNvSpPr>
          <p:nvPr>
            <p:ph type="title"/>
          </p:nvPr>
        </p:nvSpPr>
        <p:spPr>
          <a:xfrm>
            <a:off x="-1" y="4762"/>
            <a:ext cx="4962525" cy="1395413"/>
          </a:xfrm>
        </p:spPr>
        <p:txBody>
          <a:bodyPr>
            <a:normAutofit/>
          </a:bodyPr>
          <a:lstStyle/>
          <a:p>
            <a:pPr algn="ctr"/>
            <a:r>
              <a:rPr lang="en-US" dirty="0">
                <a:latin typeface="Arial Black" panose="020B0A04020102020204" pitchFamily="34" charset="0"/>
              </a:rPr>
              <a:t>Layout of the Facility</a:t>
            </a:r>
          </a:p>
        </p:txBody>
      </p:sp>
      <p:sp>
        <p:nvSpPr>
          <p:cNvPr id="6" name="Date Placeholder 5">
            <a:extLst>
              <a:ext uri="{FF2B5EF4-FFF2-40B4-BE49-F238E27FC236}">
                <a16:creationId xmlns:a16="http://schemas.microsoft.com/office/drawing/2014/main" id="{F82854EB-F4C6-F208-7EBA-46E26DDD4848}"/>
              </a:ext>
            </a:extLst>
          </p:cNvPr>
          <p:cNvSpPr>
            <a:spLocks noGrp="1"/>
          </p:cNvSpPr>
          <p:nvPr>
            <p:ph type="dt" sz="half" idx="10"/>
          </p:nvPr>
        </p:nvSpPr>
        <p:spPr>
          <a:xfrm>
            <a:off x="182597" y="6432548"/>
            <a:ext cx="1240761" cy="365127"/>
          </a:xfrm>
        </p:spPr>
        <p:txBody>
          <a:bodyPr/>
          <a:lstStyle/>
          <a:p>
            <a:fld id="{A5AF1BFB-6BB5-4252-807F-0EE7FFA64D92}" type="datetime1">
              <a:rPr lang="en-US" smtClean="0"/>
              <a:t>10/25/2024</a:t>
            </a:fld>
            <a:endParaRPr lang="en-US" dirty="0"/>
          </a:p>
        </p:txBody>
      </p:sp>
      <p:sp>
        <p:nvSpPr>
          <p:cNvPr id="7" name="Footer Placeholder 6">
            <a:extLst>
              <a:ext uri="{FF2B5EF4-FFF2-40B4-BE49-F238E27FC236}">
                <a16:creationId xmlns:a16="http://schemas.microsoft.com/office/drawing/2014/main" id="{0E16CAEE-910E-883A-4ABB-4C9F349DDB73}"/>
              </a:ext>
            </a:extLst>
          </p:cNvPr>
          <p:cNvSpPr>
            <a:spLocks noGrp="1"/>
          </p:cNvSpPr>
          <p:nvPr>
            <p:ph type="ftr" sz="quarter" idx="11"/>
          </p:nvPr>
        </p:nvSpPr>
        <p:spPr>
          <a:xfrm>
            <a:off x="2628900" y="6477000"/>
            <a:ext cx="5462676" cy="407987"/>
          </a:xfrm>
        </p:spPr>
        <p:txBody>
          <a:bodyPr/>
          <a:lstStyle/>
          <a:p>
            <a:r>
              <a:rPr lang="en-US" dirty="0">
                <a:solidFill>
                  <a:srgbClr val="002060"/>
                </a:solidFill>
              </a:rPr>
              <a:t>Imperial Foods Chicken Processing Plant Fire</a:t>
            </a:r>
          </a:p>
        </p:txBody>
      </p:sp>
      <p:sp>
        <p:nvSpPr>
          <p:cNvPr id="8" name="Slide Number Placeholder 7">
            <a:extLst>
              <a:ext uri="{FF2B5EF4-FFF2-40B4-BE49-F238E27FC236}">
                <a16:creationId xmlns:a16="http://schemas.microsoft.com/office/drawing/2014/main" id="{00ACE3E6-1C9D-41D2-BF65-984B42EBE0A9}"/>
              </a:ext>
            </a:extLst>
          </p:cNvPr>
          <p:cNvSpPr>
            <a:spLocks noGrp="1"/>
          </p:cNvSpPr>
          <p:nvPr>
            <p:ph type="sldNum" sz="quarter" idx="12"/>
          </p:nvPr>
        </p:nvSpPr>
        <p:spPr/>
        <p:txBody>
          <a:bodyPr/>
          <a:lstStyle/>
          <a:p>
            <a:fld id="{B2DC25EE-239B-4C5F-AAD1-255A7D5F1EE2}" type="slidenum">
              <a:rPr lang="en-US" smtClean="0"/>
              <a:pPr/>
              <a:t>5</a:t>
            </a:fld>
            <a:endParaRPr lang="en-US" dirty="0"/>
          </a:p>
        </p:txBody>
      </p:sp>
      <p:pic>
        <p:nvPicPr>
          <p:cNvPr id="1028" name="Picture 4" descr="The Hamlet Chicken Processing Plant Fire and What We Can Learn from It">
            <a:extLst>
              <a:ext uri="{FF2B5EF4-FFF2-40B4-BE49-F238E27FC236}">
                <a16:creationId xmlns:a16="http://schemas.microsoft.com/office/drawing/2014/main" id="{0764D0D7-ED0F-C1AF-2C9A-352ECC9FC335}"/>
              </a:ext>
            </a:extLst>
          </p:cNvPr>
          <p:cNvPicPr>
            <a:picLocks noGrp="1" noChangeAspect="1" noChangeArrowheads="1"/>
          </p:cNvPicPr>
          <p:nvPr>
            <p:ph type="pic" idx="1"/>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3452" b="3452"/>
          <a:stretch>
            <a:fillRect/>
          </a:stretch>
        </p:blipFill>
        <p:spPr bwMode="auto">
          <a:xfrm>
            <a:off x="5462016" y="28575"/>
            <a:ext cx="6729984" cy="4777740"/>
          </a:xfrm>
          <a:prstGeom prst="rect">
            <a:avLst/>
          </a:prstGeom>
          <a:noFill/>
          <a:ln w="12700">
            <a:solidFill>
              <a:srgbClr val="FF0000"/>
            </a:solidFill>
          </a:ln>
          <a:extLst>
            <a:ext uri="{909E8E84-426E-40DD-AFC4-6F175D3DCCD1}">
              <a14:hiddenFill xmlns:a14="http://schemas.microsoft.com/office/drawing/2010/main">
                <a:solidFill>
                  <a:srgbClr val="FFFFFF"/>
                </a:solidFill>
              </a14:hiddenFill>
            </a:ext>
          </a:extLst>
        </p:spPr>
      </p:pic>
      <p:graphicFrame>
        <p:nvGraphicFramePr>
          <p:cNvPr id="1030" name="Text Placeholder 4">
            <a:extLst>
              <a:ext uri="{FF2B5EF4-FFF2-40B4-BE49-F238E27FC236}">
                <a16:creationId xmlns:a16="http://schemas.microsoft.com/office/drawing/2014/main" id="{E23F804B-A7F6-44D3-C4A6-01AC32211826}"/>
              </a:ext>
            </a:extLst>
          </p:cNvPr>
          <p:cNvGraphicFramePr/>
          <p:nvPr>
            <p:extLst>
              <p:ext uri="{D42A27DB-BD31-4B8C-83A1-F6EECF244321}">
                <p14:modId xmlns:p14="http://schemas.microsoft.com/office/powerpoint/2010/main" val="1049578311"/>
              </p:ext>
            </p:extLst>
          </p:nvPr>
        </p:nvGraphicFramePr>
        <p:xfrm>
          <a:off x="205259" y="1214833"/>
          <a:ext cx="4527428" cy="44005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useBgFill="1">
        <p:nvSpPr>
          <p:cNvPr id="16" name="TextBox 15">
            <a:extLst>
              <a:ext uri="{FF2B5EF4-FFF2-40B4-BE49-F238E27FC236}">
                <a16:creationId xmlns:a16="http://schemas.microsoft.com/office/drawing/2014/main" id="{8E433B55-0C53-0DDF-5525-8E89C205409E}"/>
              </a:ext>
            </a:extLst>
          </p:cNvPr>
          <p:cNvSpPr txBox="1"/>
          <p:nvPr/>
        </p:nvSpPr>
        <p:spPr>
          <a:xfrm>
            <a:off x="6898511" y="4233603"/>
            <a:ext cx="5133882" cy="523220"/>
          </a:xfrm>
          <a:prstGeom prst="rect">
            <a:avLst/>
          </a:prstGeom>
        </p:spPr>
        <p:txBody>
          <a:bodyPr wrap="square" rtlCol="0">
            <a:spAutoFit/>
          </a:bodyPr>
          <a:lstStyle/>
          <a:p>
            <a:r>
              <a:rPr lang="en-US" sz="1400" b="0" i="0" dirty="0">
                <a:solidFill>
                  <a:srgbClr val="202122"/>
                </a:solidFill>
                <a:effectLst/>
                <a:latin typeface="Arial" panose="020B0604020202020204" pitchFamily="34" charset="0"/>
              </a:rPr>
              <a:t> Supervisor, Mangus, swore that he had supplied the Hamlet FD with a key, &amp; believed that it was not a safety problem.</a:t>
            </a:r>
            <a:endParaRPr lang="en-US" sz="1400" dirty="0"/>
          </a:p>
        </p:txBody>
      </p:sp>
      <p:grpSp>
        <p:nvGrpSpPr>
          <p:cNvPr id="17" name="Group 16">
            <a:extLst>
              <a:ext uri="{FF2B5EF4-FFF2-40B4-BE49-F238E27FC236}">
                <a16:creationId xmlns:a16="http://schemas.microsoft.com/office/drawing/2014/main" id="{7456133A-41F1-4505-E10B-A825E3B47F11}"/>
              </a:ext>
            </a:extLst>
          </p:cNvPr>
          <p:cNvGrpSpPr/>
          <p:nvPr/>
        </p:nvGrpSpPr>
        <p:grpSpPr>
          <a:xfrm>
            <a:off x="5431925" y="4982617"/>
            <a:ext cx="6729984" cy="1542803"/>
            <a:chOff x="5098164" y="4857996"/>
            <a:chExt cx="6729984" cy="1542803"/>
          </a:xfrm>
        </p:grpSpPr>
        <p:pic>
          <p:nvPicPr>
            <p:cNvPr id="20" name="Picture 19" descr="A bird's eye view of a building">
              <a:extLst>
                <a:ext uri="{FF2B5EF4-FFF2-40B4-BE49-F238E27FC236}">
                  <a16:creationId xmlns:a16="http://schemas.microsoft.com/office/drawing/2014/main" id="{720A2173-51A1-4DC4-A5F1-BCB7556FF18B}"/>
                </a:ext>
              </a:extLst>
            </p:cNvPr>
            <p:cNvPicPr>
              <a:picLocks noChangeAspect="1"/>
            </p:cNvPicPr>
            <p:nvPr/>
          </p:nvPicPr>
          <p:blipFill rotWithShape="1">
            <a:blip r:embed="rId10">
              <a:extLst>
                <a:ext uri="{28A0092B-C50C-407E-A947-70E740481C1C}">
                  <a14:useLocalDpi xmlns:a14="http://schemas.microsoft.com/office/drawing/2010/main" val="0"/>
                </a:ext>
              </a:extLst>
            </a:blip>
            <a:srcRect t="17803" b="10156"/>
            <a:stretch/>
          </p:blipFill>
          <p:spPr>
            <a:xfrm>
              <a:off x="5098164" y="4857996"/>
              <a:ext cx="6729984" cy="1542803"/>
            </a:xfrm>
            <a:prstGeom prst="rect">
              <a:avLst/>
            </a:prstGeom>
          </p:spPr>
        </p:pic>
        <p:sp>
          <p:nvSpPr>
            <p:cNvPr id="15" name="TextBox 14">
              <a:extLst>
                <a:ext uri="{FF2B5EF4-FFF2-40B4-BE49-F238E27FC236}">
                  <a16:creationId xmlns:a16="http://schemas.microsoft.com/office/drawing/2014/main" id="{F0C9B00A-728E-52D9-827B-EDAED4C113EF}"/>
                </a:ext>
              </a:extLst>
            </p:cNvPr>
            <p:cNvSpPr txBox="1"/>
            <p:nvPr/>
          </p:nvSpPr>
          <p:spPr>
            <a:xfrm>
              <a:off x="6038850" y="5810250"/>
              <a:ext cx="2277483" cy="400110"/>
            </a:xfrm>
            <a:prstGeom prst="rect">
              <a:avLst/>
            </a:prstGeom>
            <a:noFill/>
          </p:spPr>
          <p:txBody>
            <a:bodyPr wrap="none" rtlCol="0">
              <a:spAutoFit/>
            </a:bodyPr>
            <a:lstStyle/>
            <a:p>
              <a:r>
                <a:rPr lang="en-US" b="0" i="0" dirty="0">
                  <a:solidFill>
                    <a:srgbClr val="363636"/>
                  </a:solidFill>
                  <a:effectLst/>
                  <a:latin typeface="Calibri" panose="020F0502020204030204" pitchFamily="34" charset="0"/>
                </a:rPr>
                <a:t>Total area </a:t>
              </a:r>
              <a:r>
                <a:rPr lang="en-US" sz="2000" b="1" i="0" dirty="0">
                  <a:solidFill>
                    <a:srgbClr val="363636"/>
                  </a:solidFill>
                  <a:effectLst/>
                  <a:latin typeface="Calibri" panose="020F0502020204030204" pitchFamily="34" charset="0"/>
                </a:rPr>
                <a:t>30,000 Ft</a:t>
              </a:r>
              <a:r>
                <a:rPr lang="en-US" sz="2000" b="1" i="0" baseline="30000" dirty="0">
                  <a:solidFill>
                    <a:srgbClr val="363636"/>
                  </a:solidFill>
                  <a:effectLst/>
                  <a:latin typeface="Calibri" panose="020F0502020204030204" pitchFamily="34" charset="0"/>
                </a:rPr>
                <a:t>2</a:t>
              </a:r>
              <a:r>
                <a:rPr lang="en-US" sz="2000" b="1" i="0" dirty="0">
                  <a:solidFill>
                    <a:srgbClr val="363636"/>
                  </a:solidFill>
                  <a:effectLst/>
                  <a:latin typeface="Calibri" panose="020F0502020204030204" pitchFamily="34" charset="0"/>
                </a:rPr>
                <a:t> </a:t>
              </a:r>
              <a:endParaRPr lang="en-US" b="1" dirty="0"/>
            </a:p>
          </p:txBody>
        </p:sp>
      </p:grpSp>
      <p:sp>
        <p:nvSpPr>
          <p:cNvPr id="18" name="Oval 17">
            <a:extLst>
              <a:ext uri="{FF2B5EF4-FFF2-40B4-BE49-F238E27FC236}">
                <a16:creationId xmlns:a16="http://schemas.microsoft.com/office/drawing/2014/main" id="{B51051F8-24AA-124E-1E8C-D1162FA25C91}"/>
              </a:ext>
            </a:extLst>
          </p:cNvPr>
          <p:cNvSpPr/>
          <p:nvPr/>
        </p:nvSpPr>
        <p:spPr>
          <a:xfrm>
            <a:off x="9382125" y="387507"/>
            <a:ext cx="685800" cy="31734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27056A7-64F0-4C63-5E1F-DE74796DF6ED}"/>
              </a:ext>
            </a:extLst>
          </p:cNvPr>
          <p:cNvGrpSpPr/>
          <p:nvPr/>
        </p:nvGrpSpPr>
        <p:grpSpPr>
          <a:xfrm>
            <a:off x="5486400" y="895350"/>
            <a:ext cx="6500341" cy="2628989"/>
            <a:chOff x="5486400" y="895350"/>
            <a:chExt cx="6500341" cy="2628989"/>
          </a:xfrm>
        </p:grpSpPr>
        <p:grpSp>
          <p:nvGrpSpPr>
            <p:cNvPr id="22" name="Group 21">
              <a:extLst>
                <a:ext uri="{FF2B5EF4-FFF2-40B4-BE49-F238E27FC236}">
                  <a16:creationId xmlns:a16="http://schemas.microsoft.com/office/drawing/2014/main" id="{429272C4-5B55-B054-E028-5324773EAAC0}"/>
                </a:ext>
              </a:extLst>
            </p:cNvPr>
            <p:cNvGrpSpPr/>
            <p:nvPr/>
          </p:nvGrpSpPr>
          <p:grpSpPr>
            <a:xfrm>
              <a:off x="5486400" y="895350"/>
              <a:ext cx="6500341" cy="2628989"/>
              <a:chOff x="5486400" y="895350"/>
              <a:chExt cx="6500341" cy="2628989"/>
            </a:xfrm>
          </p:grpSpPr>
          <p:grpSp>
            <p:nvGrpSpPr>
              <p:cNvPr id="13" name="Group 12">
                <a:extLst>
                  <a:ext uri="{FF2B5EF4-FFF2-40B4-BE49-F238E27FC236}">
                    <a16:creationId xmlns:a16="http://schemas.microsoft.com/office/drawing/2014/main" id="{FC81D19C-C078-EE20-03A9-6ABDDA0AC96A}"/>
                  </a:ext>
                </a:extLst>
              </p:cNvPr>
              <p:cNvGrpSpPr/>
              <p:nvPr/>
            </p:nvGrpSpPr>
            <p:grpSpPr>
              <a:xfrm>
                <a:off x="5486400" y="895350"/>
                <a:ext cx="4438650" cy="2419349"/>
                <a:chOff x="5486400" y="895350"/>
                <a:chExt cx="4438650" cy="2419349"/>
              </a:xfrm>
            </p:grpSpPr>
            <p:sp>
              <p:nvSpPr>
                <p:cNvPr id="3" name="Rectangle 2">
                  <a:extLst>
                    <a:ext uri="{FF2B5EF4-FFF2-40B4-BE49-F238E27FC236}">
                      <a16:creationId xmlns:a16="http://schemas.microsoft.com/office/drawing/2014/main" id="{FBCF0361-5D6C-6AF4-56D5-C33A34F7274B}"/>
                    </a:ext>
                  </a:extLst>
                </p:cNvPr>
                <p:cNvSpPr/>
                <p:nvPr/>
              </p:nvSpPr>
              <p:spPr>
                <a:xfrm>
                  <a:off x="9429750" y="1277005"/>
                  <a:ext cx="495300" cy="523220"/>
                </a:xfrm>
                <a:prstGeom prst="rect">
                  <a:avLst/>
                </a:prstGeom>
                <a:solidFill>
                  <a:schemeClr val="accent1">
                    <a:alpha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EC19538-FCDD-AAB6-B132-372A8667CB0D}"/>
                    </a:ext>
                  </a:extLst>
                </p:cNvPr>
                <p:cNvSpPr/>
                <p:nvPr/>
              </p:nvSpPr>
              <p:spPr>
                <a:xfrm>
                  <a:off x="5943600" y="895350"/>
                  <a:ext cx="781050" cy="838200"/>
                </a:xfrm>
                <a:prstGeom prst="rect">
                  <a:avLst/>
                </a:prstGeom>
                <a:solidFill>
                  <a:schemeClr val="accent1">
                    <a:alpha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50CC9E-01A3-C93E-247A-F6052A8E8687}"/>
                    </a:ext>
                  </a:extLst>
                </p:cNvPr>
                <p:cNvSpPr/>
                <p:nvPr/>
              </p:nvSpPr>
              <p:spPr>
                <a:xfrm>
                  <a:off x="5486400" y="2905124"/>
                  <a:ext cx="628650" cy="409575"/>
                </a:xfrm>
                <a:prstGeom prst="rect">
                  <a:avLst/>
                </a:prstGeom>
                <a:solidFill>
                  <a:schemeClr val="accent1">
                    <a:alpha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Location</a:t>
                  </a:r>
                  <a:r>
                    <a:rPr lang="en-US" sz="900" dirty="0">
                      <a:latin typeface="Arial" panose="020B0604020202020204" pitchFamily="34" charset="0"/>
                      <a:cs typeface="Arial" panose="020B0604020202020204" pitchFamily="34" charset="0"/>
                    </a:rPr>
                    <a:t> </a:t>
                  </a:r>
                  <a:r>
                    <a:rPr lang="en-US" sz="900" dirty="0">
                      <a:solidFill>
                        <a:schemeClr val="tx1"/>
                      </a:solidFill>
                      <a:latin typeface="Arial" panose="020B0604020202020204" pitchFamily="34" charset="0"/>
                      <a:cs typeface="Arial" panose="020B0604020202020204" pitchFamily="34" charset="0"/>
                    </a:rPr>
                    <a:t>of bodies</a:t>
                  </a:r>
                </a:p>
              </p:txBody>
            </p:sp>
          </p:grpSp>
          <p:sp>
            <p:nvSpPr>
              <p:cNvPr id="14" name="TextBox 13">
                <a:extLst>
                  <a:ext uri="{FF2B5EF4-FFF2-40B4-BE49-F238E27FC236}">
                    <a16:creationId xmlns:a16="http://schemas.microsoft.com/office/drawing/2014/main" id="{BC03F418-E373-D172-A0CD-585689224E9D}"/>
                  </a:ext>
                </a:extLst>
              </p:cNvPr>
              <p:cNvSpPr txBox="1"/>
              <p:nvPr/>
            </p:nvSpPr>
            <p:spPr>
              <a:xfrm>
                <a:off x="9982200" y="2924175"/>
                <a:ext cx="2004541" cy="600164"/>
              </a:xfrm>
              <a:prstGeom prst="rect">
                <a:avLst/>
              </a:prstGeom>
              <a:solidFill>
                <a:schemeClr val="accent1">
                  <a:lumMod val="20000"/>
                  <a:lumOff val="80000"/>
                </a:schemeClr>
              </a:solidFill>
              <a:ln w="6350">
                <a:solidFill>
                  <a:schemeClr val="tx1"/>
                </a:solidFill>
              </a:ln>
            </p:spPr>
            <p:txBody>
              <a:bodyPr wrap="square" rtlCol="0">
                <a:spAutoFit/>
              </a:bodyPr>
              <a:lstStyle/>
              <a:p>
                <a:r>
                  <a:rPr lang="en-US" sz="1100" b="0" i="0" dirty="0">
                    <a:solidFill>
                      <a:srgbClr val="000000"/>
                    </a:solidFill>
                    <a:effectLst/>
                    <a:latin typeface="Arial" panose="020B0604020202020204" pitchFamily="34" charset="0"/>
                    <a:cs typeface="Arial" panose="020B0604020202020204" pitchFamily="34" charset="0"/>
                  </a:rPr>
                  <a:t>loading dock door blocked by a dumpster</a:t>
                </a:r>
                <a:r>
                  <a:rPr lang="en-US" sz="1100" dirty="0">
                    <a:solidFill>
                      <a:srgbClr val="000000"/>
                    </a:solidFill>
                    <a:latin typeface="Arial" panose="020B0604020202020204" pitchFamily="34" charset="0"/>
                    <a:cs typeface="Arial" panose="020B0604020202020204" pitchFamily="34" charset="0"/>
                  </a:rPr>
                  <a:t> that was  </a:t>
                </a:r>
                <a:r>
                  <a:rPr lang="en-US" sz="1100" b="0" i="0" dirty="0">
                    <a:solidFill>
                      <a:srgbClr val="000000"/>
                    </a:solidFill>
                    <a:effectLst/>
                    <a:latin typeface="Arial" panose="020B0604020202020204" pitchFamily="34" charset="0"/>
                    <a:cs typeface="Arial" panose="020B0604020202020204" pitchFamily="34" charset="0"/>
                  </a:rPr>
                  <a:t>moved by municipal workers</a:t>
                </a:r>
                <a:endParaRPr lang="en-US" sz="1100" dirty="0">
                  <a:latin typeface="Arial" panose="020B0604020202020204" pitchFamily="34" charset="0"/>
                  <a:cs typeface="Arial" panose="020B0604020202020204" pitchFamily="34" charset="0"/>
                </a:endParaRPr>
              </a:p>
            </p:txBody>
          </p:sp>
        </p:grpSp>
        <p:sp>
          <p:nvSpPr>
            <p:cNvPr id="32" name="Rectangle 31">
              <a:extLst>
                <a:ext uri="{FF2B5EF4-FFF2-40B4-BE49-F238E27FC236}">
                  <a16:creationId xmlns:a16="http://schemas.microsoft.com/office/drawing/2014/main" id="{C0A0EB1C-1564-98B7-3A40-CA2E9DDB7447}"/>
                </a:ext>
              </a:extLst>
            </p:cNvPr>
            <p:cNvSpPr/>
            <p:nvPr/>
          </p:nvSpPr>
          <p:spPr>
            <a:xfrm>
              <a:off x="7067550" y="2077244"/>
              <a:ext cx="519835" cy="476942"/>
            </a:xfrm>
            <a:prstGeom prst="rec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9103C4A-0F01-845A-69D0-9BF6770D5B66}"/>
              </a:ext>
            </a:extLst>
          </p:cNvPr>
          <p:cNvGrpSpPr/>
          <p:nvPr/>
        </p:nvGrpSpPr>
        <p:grpSpPr>
          <a:xfrm>
            <a:off x="2874097" y="2981326"/>
            <a:ext cx="2312266" cy="1286668"/>
            <a:chOff x="2874097" y="2981326"/>
            <a:chExt cx="2312266" cy="1286668"/>
          </a:xfrm>
        </p:grpSpPr>
        <p:grpSp>
          <p:nvGrpSpPr>
            <p:cNvPr id="29" name="Group 28">
              <a:extLst>
                <a:ext uri="{FF2B5EF4-FFF2-40B4-BE49-F238E27FC236}">
                  <a16:creationId xmlns:a16="http://schemas.microsoft.com/office/drawing/2014/main" id="{1BC13200-0D0F-4779-B8F4-36EB5C0BA214}"/>
                </a:ext>
              </a:extLst>
            </p:cNvPr>
            <p:cNvGrpSpPr/>
            <p:nvPr/>
          </p:nvGrpSpPr>
          <p:grpSpPr>
            <a:xfrm>
              <a:off x="3710695" y="2981326"/>
              <a:ext cx="1475668" cy="1286668"/>
              <a:chOff x="3308274" y="10"/>
              <a:chExt cx="4956582" cy="6857990"/>
            </a:xfrm>
          </p:grpSpPr>
          <p:pic>
            <p:nvPicPr>
              <p:cNvPr id="9" name="Picture 8" descr="A sign on a wall&#10;&#10;Description automatically generated">
                <a:extLst>
                  <a:ext uri="{FF2B5EF4-FFF2-40B4-BE49-F238E27FC236}">
                    <a16:creationId xmlns:a16="http://schemas.microsoft.com/office/drawing/2014/main" id="{E3C60394-F4BF-4A1D-970E-E90CC05A152E}"/>
                  </a:ext>
                </a:extLst>
              </p:cNvPr>
              <p:cNvPicPr>
                <a:picLocks noChangeAspect="1"/>
              </p:cNvPicPr>
              <p:nvPr/>
            </p:nvPicPr>
            <p:blipFill rotWithShape="1">
              <a:blip r:embed="rId11">
                <a:extLst>
                  <a:ext uri="{28A0092B-C50C-407E-A947-70E740481C1C}">
                    <a14:useLocalDpi xmlns:a14="http://schemas.microsoft.com/office/drawing/2010/main" val="0"/>
                  </a:ext>
                </a:extLst>
              </a:blip>
              <a:srcRect t="3716" r="-1" b="4210"/>
              <a:stretch/>
            </p:blipFill>
            <p:spPr>
              <a:xfrm>
                <a:off x="3308274" y="10"/>
                <a:ext cx="4956582" cy="6857990"/>
              </a:xfrm>
              <a:custGeom>
                <a:avLst/>
                <a:gdLst/>
                <a:ahLst/>
                <a:cxnLst/>
                <a:rect l="l" t="t" r="r" b="b"/>
                <a:pathLst>
                  <a:path w="4956582" h="6858000">
                    <a:moveTo>
                      <a:pt x="0" y="0"/>
                    </a:moveTo>
                    <a:lnTo>
                      <a:pt x="4161807" y="0"/>
                    </a:lnTo>
                    <a:lnTo>
                      <a:pt x="4176560" y="27485"/>
                    </a:lnTo>
                    <a:cubicBezTo>
                      <a:pt x="4666464" y="986552"/>
                      <a:pt x="4956582" y="2177077"/>
                      <a:pt x="4956582" y="3466807"/>
                    </a:cubicBezTo>
                    <a:cubicBezTo>
                      <a:pt x="4956582" y="4657326"/>
                      <a:pt x="4709381" y="5763316"/>
                      <a:pt x="4286027" y="6680757"/>
                    </a:cubicBezTo>
                    <a:lnTo>
                      <a:pt x="4199937" y="6858000"/>
                    </a:lnTo>
                    <a:lnTo>
                      <a:pt x="53039" y="6858000"/>
                    </a:lnTo>
                    <a:lnTo>
                      <a:pt x="132047" y="6695338"/>
                    </a:lnTo>
                    <a:cubicBezTo>
                      <a:pt x="555401" y="5777898"/>
                      <a:pt x="802602" y="4671908"/>
                      <a:pt x="802602" y="3481388"/>
                    </a:cubicBezTo>
                    <a:cubicBezTo>
                      <a:pt x="802602" y="2191659"/>
                      <a:pt x="512484" y="1001134"/>
                      <a:pt x="22579" y="42066"/>
                    </a:cubicBezTo>
                    <a:close/>
                  </a:path>
                </a:pathLst>
              </a:custGeom>
            </p:spPr>
          </p:pic>
          <p:sp>
            <p:nvSpPr>
              <p:cNvPr id="11" name="Oval 10">
                <a:extLst>
                  <a:ext uri="{FF2B5EF4-FFF2-40B4-BE49-F238E27FC236}">
                    <a16:creationId xmlns:a16="http://schemas.microsoft.com/office/drawing/2014/main" id="{209A5FBD-7054-89DA-C7EE-3DE76684ADB8}"/>
                  </a:ext>
                </a:extLst>
              </p:cNvPr>
              <p:cNvSpPr/>
              <p:nvPr/>
            </p:nvSpPr>
            <p:spPr>
              <a:xfrm>
                <a:off x="4326815" y="4752975"/>
                <a:ext cx="1149679" cy="93459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4D54C15-AD6D-3BE2-EEF0-0D1A8D6D9198}"/>
                  </a:ext>
                </a:extLst>
              </p:cNvPr>
              <p:cNvSpPr/>
              <p:nvPr/>
            </p:nvSpPr>
            <p:spPr>
              <a:xfrm>
                <a:off x="4841165" y="2724150"/>
                <a:ext cx="2408707" cy="160972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814427B-0C2B-A556-2063-D3AD109DA1E4}"/>
                  </a:ext>
                </a:extLst>
              </p:cNvPr>
              <p:cNvCxnSpPr>
                <a:cxnSpLocks/>
                <a:stCxn id="19" idx="3"/>
              </p:cNvCxnSpPr>
              <p:nvPr/>
            </p:nvCxnSpPr>
            <p:spPr>
              <a:xfrm flipH="1">
                <a:off x="5019675" y="4098136"/>
                <a:ext cx="174237" cy="65483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 name="Arrow: Right 4">
              <a:extLst>
                <a:ext uri="{FF2B5EF4-FFF2-40B4-BE49-F238E27FC236}">
                  <a16:creationId xmlns:a16="http://schemas.microsoft.com/office/drawing/2014/main" id="{F05B2D71-9954-F019-7ED9-B78D11F6A786}"/>
                </a:ext>
              </a:extLst>
            </p:cNvPr>
            <p:cNvSpPr/>
            <p:nvPr/>
          </p:nvSpPr>
          <p:spPr>
            <a:xfrm rot="20902430">
              <a:off x="2874097" y="3653256"/>
              <a:ext cx="1204641" cy="30384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 name="Straight Arrow Connector 24">
            <a:extLst>
              <a:ext uri="{FF2B5EF4-FFF2-40B4-BE49-F238E27FC236}">
                <a16:creationId xmlns:a16="http://schemas.microsoft.com/office/drawing/2014/main" id="{193DCA1A-C8B3-A07F-F4AB-1F069F210083}"/>
              </a:ext>
            </a:extLst>
          </p:cNvPr>
          <p:cNvCxnSpPr>
            <a:cxnSpLocks/>
            <a:endCxn id="4" idx="2"/>
          </p:cNvCxnSpPr>
          <p:nvPr/>
        </p:nvCxnSpPr>
        <p:spPr>
          <a:xfrm flipV="1">
            <a:off x="6105525" y="1733550"/>
            <a:ext cx="228600" cy="1171574"/>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3926D23-66FF-8A6F-1B25-AE77CA705C8A}"/>
              </a:ext>
            </a:extLst>
          </p:cNvPr>
          <p:cNvCxnSpPr>
            <a:cxnSpLocks/>
            <a:endCxn id="32" idx="1"/>
          </p:cNvCxnSpPr>
          <p:nvPr/>
        </p:nvCxnSpPr>
        <p:spPr>
          <a:xfrm flipV="1">
            <a:off x="6086476" y="2315715"/>
            <a:ext cx="981074" cy="621003"/>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73826A13-7BE5-B898-9014-987806EEF29D}"/>
              </a:ext>
            </a:extLst>
          </p:cNvPr>
          <p:cNvGrpSpPr/>
          <p:nvPr/>
        </p:nvGrpSpPr>
        <p:grpSpPr>
          <a:xfrm>
            <a:off x="205260" y="3238498"/>
            <a:ext cx="8875465" cy="3202724"/>
            <a:chOff x="205260" y="3314698"/>
            <a:chExt cx="8875465" cy="3202724"/>
          </a:xfrm>
        </p:grpSpPr>
        <p:sp>
          <p:nvSpPr>
            <p:cNvPr id="21" name="TextBox 20">
              <a:extLst>
                <a:ext uri="{FF2B5EF4-FFF2-40B4-BE49-F238E27FC236}">
                  <a16:creationId xmlns:a16="http://schemas.microsoft.com/office/drawing/2014/main" id="{3C6D3320-D894-8664-0449-8140772D9400}"/>
                </a:ext>
              </a:extLst>
            </p:cNvPr>
            <p:cNvSpPr txBox="1"/>
            <p:nvPr/>
          </p:nvSpPr>
          <p:spPr>
            <a:xfrm>
              <a:off x="205260" y="5686425"/>
              <a:ext cx="4940916" cy="830997"/>
            </a:xfrm>
            <a:prstGeom prst="rect">
              <a:avLst/>
            </a:prstGeom>
            <a:noFill/>
          </p:spPr>
          <p:txBody>
            <a:bodyPr wrap="square" rtlCol="0">
              <a:spAutoFit/>
            </a:bodyPr>
            <a:lstStyle/>
            <a:p>
              <a:pPr algn="just"/>
              <a:r>
                <a:rPr lang="en-US" sz="1600" dirty="0">
                  <a:solidFill>
                    <a:srgbClr val="002060"/>
                  </a:solidFill>
                  <a:latin typeface="Arial" panose="020B0604020202020204" pitchFamily="34" charset="0"/>
                  <a:cs typeface="Arial" panose="020B0604020202020204" pitchFamily="34" charset="0"/>
                </a:rPr>
                <a:t>The majority of those who escaped were working in the front of the building &amp; were able to leave through the </a:t>
              </a:r>
              <a:r>
                <a:rPr lang="en-US" sz="16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unlocked main entrance</a:t>
              </a:r>
              <a:r>
                <a:rPr lang="en-US" sz="1600" dirty="0">
                  <a:solidFill>
                    <a:srgbClr val="002060"/>
                  </a:solidFill>
                  <a:latin typeface="Arial" panose="020B0604020202020204" pitchFamily="34" charset="0"/>
                  <a:cs typeface="Arial" panose="020B0604020202020204" pitchFamily="34" charset="0"/>
                </a:rPr>
                <a:t>.</a:t>
              </a:r>
            </a:p>
          </p:txBody>
        </p:sp>
        <p:sp>
          <p:nvSpPr>
            <p:cNvPr id="27" name="Oval 26">
              <a:extLst>
                <a:ext uri="{FF2B5EF4-FFF2-40B4-BE49-F238E27FC236}">
                  <a16:creationId xmlns:a16="http://schemas.microsoft.com/office/drawing/2014/main" id="{2D039EEF-3997-8DCA-9AF6-2777DB67CA28}"/>
                </a:ext>
              </a:extLst>
            </p:cNvPr>
            <p:cNvSpPr/>
            <p:nvPr/>
          </p:nvSpPr>
          <p:spPr>
            <a:xfrm>
              <a:off x="8382000" y="3314698"/>
              <a:ext cx="698725" cy="558359"/>
            </a:xfrm>
            <a:prstGeom prst="ellipse">
              <a:avLst/>
            </a:prstGeom>
            <a:noFill/>
            <a:ln w="2222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8D8C74C-114A-4676-0063-4C3B44F67A66}"/>
              </a:ext>
            </a:extLst>
          </p:cNvPr>
          <p:cNvGrpSpPr/>
          <p:nvPr/>
        </p:nvGrpSpPr>
        <p:grpSpPr>
          <a:xfrm>
            <a:off x="8231684" y="1560602"/>
            <a:ext cx="553767" cy="2152608"/>
            <a:chOff x="8231684" y="1560602"/>
            <a:chExt cx="553767" cy="2152608"/>
          </a:xfrm>
        </p:grpSpPr>
        <p:sp>
          <p:nvSpPr>
            <p:cNvPr id="24" name="Arrow: Up 23">
              <a:extLst>
                <a:ext uri="{FF2B5EF4-FFF2-40B4-BE49-F238E27FC236}">
                  <a16:creationId xmlns:a16="http://schemas.microsoft.com/office/drawing/2014/main" id="{EBD9EFFE-CEA7-2E98-D12B-095C4475064B}"/>
                </a:ext>
              </a:extLst>
            </p:cNvPr>
            <p:cNvSpPr/>
            <p:nvPr/>
          </p:nvSpPr>
          <p:spPr>
            <a:xfrm rot="1203767">
              <a:off x="8231684" y="1560602"/>
              <a:ext cx="553767" cy="2152608"/>
            </a:xfrm>
            <a:prstGeom prst="upArrow">
              <a:avLst/>
            </a:prstGeom>
            <a:solidFill>
              <a:schemeClr val="accent4">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0ECA1CF-E699-B55F-ABDC-D16FDA01A216}"/>
                </a:ext>
              </a:extLst>
            </p:cNvPr>
            <p:cNvSpPr txBox="1"/>
            <p:nvPr/>
          </p:nvSpPr>
          <p:spPr>
            <a:xfrm rot="17457198">
              <a:off x="7724775" y="2476500"/>
              <a:ext cx="149592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Fire started here</a:t>
              </a:r>
            </a:p>
          </p:txBody>
        </p:sp>
      </p:grpSp>
    </p:spTree>
    <p:extLst>
      <p:ext uri="{BB962C8B-B14F-4D97-AF65-F5344CB8AC3E}">
        <p14:creationId xmlns:p14="http://schemas.microsoft.com/office/powerpoint/2010/main" val="3243519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98352A-0E9C-E127-9699-A1A5B2041734}"/>
              </a:ext>
            </a:extLst>
          </p:cNvPr>
          <p:cNvSpPr>
            <a:spLocks noGrp="1"/>
          </p:cNvSpPr>
          <p:nvPr>
            <p:ph type="title"/>
          </p:nvPr>
        </p:nvSpPr>
        <p:spPr>
          <a:xfrm>
            <a:off x="0" y="-13334"/>
            <a:ext cx="12192000" cy="670560"/>
          </a:xfrm>
        </p:spPr>
        <p:txBody>
          <a:bodyPr/>
          <a:lstStyle/>
          <a:p>
            <a:pPr algn="ctr"/>
            <a:r>
              <a:rPr lang="en-US" dirty="0"/>
              <a:t>How the Fire Began</a:t>
            </a:r>
          </a:p>
        </p:txBody>
      </p:sp>
      <p:sp>
        <p:nvSpPr>
          <p:cNvPr id="8" name="Content Placeholder 7">
            <a:extLst>
              <a:ext uri="{FF2B5EF4-FFF2-40B4-BE49-F238E27FC236}">
                <a16:creationId xmlns:a16="http://schemas.microsoft.com/office/drawing/2014/main" id="{BA06AD6F-54A7-FD5E-63D8-78318CE70FA9}"/>
              </a:ext>
            </a:extLst>
          </p:cNvPr>
          <p:cNvSpPr>
            <a:spLocks noGrp="1"/>
          </p:cNvSpPr>
          <p:nvPr>
            <p:ph idx="1"/>
          </p:nvPr>
        </p:nvSpPr>
        <p:spPr>
          <a:xfrm>
            <a:off x="85726" y="2314575"/>
            <a:ext cx="9658350" cy="1466850"/>
          </a:xfrm>
        </p:spPr>
        <p:txBody>
          <a:bodyPr>
            <a:noAutofit/>
          </a:bodyPr>
          <a:lstStyle/>
          <a:p>
            <a:pPr marL="228600" marR="0" lvl="0" indent="-228600" algn="just"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When the </a:t>
            </a:r>
            <a:r>
              <a:rPr kumimoji="0" lang="en-US" sz="2000" b="0" i="1"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mn-cs"/>
              </a:rPr>
              <a:t>improvised</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connector was being brought up to its </a:t>
            </a:r>
            <a:r>
              <a:rPr kumimoji="0" lang="en-US" sz="20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mn-cs"/>
              </a:rPr>
              <a:t>1500-psi</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operating pressure, it separated from the line at </a:t>
            </a: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800+ psi </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&amp; began wildly spraying hydraulic fluid. </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When the fryer ignited, flames fed off grease &amp; oils on the factory floor. A section of the roof collapsed above the vat. </a:t>
            </a: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It was </a:t>
            </a:r>
            <a:r>
              <a:rPr kumimoji="0" lang="en-US" sz="2400" b="1" i="0" u="none" strike="noStrike" kern="1200" cap="none" spc="0" normalizeH="0" baseline="0" noProof="0" dirty="0">
                <a:ln>
                  <a:noFill/>
                </a:ln>
                <a:solidFill>
                  <a:srgbClr val="002060"/>
                </a:solidFill>
                <a:effectLst/>
                <a:highlight>
                  <a:srgbClr val="FF00FF"/>
                </a:highlight>
                <a:uLnTx/>
                <a:uFillTx/>
                <a:latin typeface="Arial" panose="020B0604020202020204" pitchFamily="34" charset="0"/>
                <a:ea typeface="+mn-ea"/>
                <a:cs typeface="Arial" panose="020B0604020202020204" pitchFamily="34" charset="0"/>
              </a:rPr>
              <a:t>8:15</a:t>
            </a:r>
            <a:r>
              <a:rPr kumimoji="0" lang="en-US" sz="2000" b="1" i="0" u="none" strike="noStrike" kern="1200" cap="none" spc="0" normalizeH="0" baseline="0" noProof="0" dirty="0">
                <a:ln>
                  <a:noFill/>
                </a:ln>
                <a:solidFill>
                  <a:srgbClr val="002060"/>
                </a:solidFill>
                <a:effectLst/>
                <a:highlight>
                  <a:srgbClr val="FF00FF"/>
                </a:highlight>
                <a:uLnTx/>
                <a:uFillTx/>
                <a:latin typeface="Arial" panose="020B0604020202020204" pitchFamily="34" charset="0"/>
                <a:ea typeface="+mn-ea"/>
                <a:cs typeface="Arial" panose="020B0604020202020204" pitchFamily="34" charset="0"/>
              </a:rPr>
              <a:t> AM.</a:t>
            </a:r>
            <a:endParaRPr lang="en-US" sz="2000" u="sng" dirty="0">
              <a:solidFill>
                <a:srgbClr val="002060"/>
              </a:solidFill>
              <a:effectLst>
                <a:outerShdw blurRad="38100" dist="38100" dir="2700000" algn="tl">
                  <a:srgbClr val="000000">
                    <a:alpha val="43137"/>
                  </a:srgbClr>
                </a:outerShdw>
              </a:effectLst>
              <a:latin typeface="Arial" panose="020B0604020202020204" pitchFamily="34" charset="0"/>
            </a:endParaRPr>
          </a:p>
          <a:p>
            <a:pPr algn="just"/>
            <a:endParaRPr lang="en-US" sz="2000" dirty="0">
              <a:solidFill>
                <a:srgbClr val="002060"/>
              </a:solidFill>
              <a:latin typeface="Arial" panose="020B060402020202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9AA7D8B7-D569-03DD-A29A-DB463EA3836B}"/>
              </a:ext>
            </a:extLst>
          </p:cNvPr>
          <p:cNvSpPr>
            <a:spLocks noGrp="1"/>
          </p:cNvSpPr>
          <p:nvPr>
            <p:ph type="dt" sz="half" idx="10"/>
          </p:nvPr>
        </p:nvSpPr>
        <p:spPr>
          <a:xfrm>
            <a:off x="439293" y="6432550"/>
            <a:ext cx="2743200" cy="365125"/>
          </a:xfrm>
        </p:spPr>
        <p:txBody>
          <a:bodyPr/>
          <a:lstStyle/>
          <a:p>
            <a:fld id="{A1922BD3-880F-4551-89EA-2F73687F073B}" type="datetime1">
              <a:rPr lang="en-US" smtClean="0"/>
              <a:t>10/25/2024</a:t>
            </a:fld>
            <a:endParaRPr lang="en-US" dirty="0"/>
          </a:p>
        </p:txBody>
      </p:sp>
      <p:sp>
        <p:nvSpPr>
          <p:cNvPr id="6" name="Footer Placeholder 5">
            <a:extLst>
              <a:ext uri="{FF2B5EF4-FFF2-40B4-BE49-F238E27FC236}">
                <a16:creationId xmlns:a16="http://schemas.microsoft.com/office/drawing/2014/main" id="{B41F498E-8F08-0C05-E0F1-0935D916D24F}"/>
              </a:ext>
            </a:extLst>
          </p:cNvPr>
          <p:cNvSpPr>
            <a:spLocks noGrp="1"/>
          </p:cNvSpPr>
          <p:nvPr>
            <p:ph type="ftr" sz="quarter" idx="11"/>
          </p:nvPr>
        </p:nvSpPr>
        <p:spPr>
          <a:xfrm>
            <a:off x="4038600" y="6470650"/>
            <a:ext cx="4114800" cy="365125"/>
          </a:xfrm>
        </p:spPr>
        <p:txBody>
          <a:bodyPr/>
          <a:lstStyle/>
          <a:p>
            <a:r>
              <a:rPr lang="en-US" dirty="0">
                <a:solidFill>
                  <a:srgbClr val="002060"/>
                </a:solidFill>
              </a:rPr>
              <a:t>Imperial Foods Chicken Processing Plant Fire</a:t>
            </a:r>
          </a:p>
        </p:txBody>
      </p:sp>
      <p:sp>
        <p:nvSpPr>
          <p:cNvPr id="7" name="Slide Number Placeholder 6">
            <a:extLst>
              <a:ext uri="{FF2B5EF4-FFF2-40B4-BE49-F238E27FC236}">
                <a16:creationId xmlns:a16="http://schemas.microsoft.com/office/drawing/2014/main" id="{A2211175-C3D8-E589-85CC-A16505AE42A8}"/>
              </a:ext>
            </a:extLst>
          </p:cNvPr>
          <p:cNvSpPr>
            <a:spLocks noGrp="1"/>
          </p:cNvSpPr>
          <p:nvPr>
            <p:ph type="sldNum" sz="quarter" idx="12"/>
          </p:nvPr>
        </p:nvSpPr>
        <p:spPr>
          <a:xfrm>
            <a:off x="11182350" y="6451600"/>
            <a:ext cx="444246" cy="365125"/>
          </a:xfrm>
        </p:spPr>
        <p:txBody>
          <a:bodyPr/>
          <a:lstStyle/>
          <a:p>
            <a:fld id="{B2DC25EE-239B-4C5F-AAD1-255A7D5F1EE2}" type="slidenum">
              <a:rPr lang="en-US" smtClean="0">
                <a:solidFill>
                  <a:srgbClr val="002060"/>
                </a:solidFill>
              </a:rPr>
              <a:pPr/>
              <a:t>6</a:t>
            </a:fld>
            <a:endParaRPr lang="en-US" dirty="0">
              <a:solidFill>
                <a:srgbClr val="002060"/>
              </a:solidFill>
            </a:endParaRPr>
          </a:p>
        </p:txBody>
      </p:sp>
      <p:sp>
        <p:nvSpPr>
          <p:cNvPr id="2" name="TextBox 1">
            <a:extLst>
              <a:ext uri="{FF2B5EF4-FFF2-40B4-BE49-F238E27FC236}">
                <a16:creationId xmlns:a16="http://schemas.microsoft.com/office/drawing/2014/main" id="{03479FA4-8AE0-385A-DA0A-A110ACE30C52}"/>
              </a:ext>
            </a:extLst>
          </p:cNvPr>
          <p:cNvSpPr txBox="1"/>
          <p:nvPr/>
        </p:nvSpPr>
        <p:spPr>
          <a:xfrm>
            <a:off x="1" y="552450"/>
            <a:ext cx="12098956" cy="1769715"/>
          </a:xfrm>
          <a:prstGeom prst="rect">
            <a:avLst/>
          </a:prstGeom>
          <a:noFill/>
        </p:spPr>
        <p:txBody>
          <a:bodyPr wrap="square" rtlCol="0">
            <a:spAutoFit/>
          </a:bodyPr>
          <a:lstStyle/>
          <a:p>
            <a:pPr marL="228600" marR="0" lvl="0" indent="-22860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mn-cs"/>
              </a:rPr>
              <a:t>Over the </a:t>
            </a:r>
            <a:r>
              <a:rPr kumimoji="0" lang="en-US" sz="2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Arial" panose="020B0604020202020204" pitchFamily="34" charset="0"/>
                <a:ea typeface="+mn-ea"/>
                <a:cs typeface="+mn-cs"/>
              </a:rPr>
              <a:t>Labor Day weekend</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the plant's maintenance crew reviewed the hydraulic system of a conveyor belt which moved chicken tenders into a 29-foot-long, </a:t>
            </a: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300-gallon Stein fryer </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in the processing room. They shortened a hydraulic hose with a </a:t>
            </a:r>
            <a:r>
              <a:rPr kumimoji="0" lang="en-US" sz="2000" b="1" i="0" u="sng" strike="noStrike" kern="1200" cap="none" spc="0" normalizeH="0" baseline="0" noProof="0" dirty="0">
                <a:ln>
                  <a:noFill/>
                </a:ln>
                <a:solidFill>
                  <a:srgbClr val="E64823">
                    <a:lumMod val="60000"/>
                    <a:lumOff val="40000"/>
                  </a:srgbClr>
                </a:solidFill>
                <a:effectLst>
                  <a:outerShdw blurRad="38100" dist="38100" dir="2700000" algn="tl">
                    <a:srgbClr val="000000">
                      <a:alpha val="43137"/>
                    </a:srgbClr>
                  </a:outerShdw>
                </a:effectLst>
                <a:uLnTx/>
                <a:uFillTx/>
                <a:latin typeface="Arial" panose="020B0604020202020204" pitchFamily="34" charset="0"/>
                <a:ea typeface="+mn-ea"/>
                <a:cs typeface="+mn-cs"/>
              </a:rPr>
              <a:t>hacksaw &amp; reused an old fitting</a:t>
            </a:r>
            <a:r>
              <a:rPr kumimoji="0" lang="en-US" sz="2000" b="0" i="0" u="sng" strike="noStrike" kern="1200" cap="none" spc="0" normalizeH="0" baseline="0" noProof="0" dirty="0">
                <a:ln>
                  <a:noFill/>
                </a:ln>
                <a:solidFill>
                  <a:srgbClr val="E64823">
                    <a:lumMod val="60000"/>
                    <a:lumOff val="40000"/>
                  </a:srgbClr>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E64823">
                  <a:lumMod val="60000"/>
                  <a:lumOff val="40000"/>
                </a:srgbClr>
              </a:solidFill>
              <a:effectLst/>
              <a:uLnTx/>
              <a:uFillTx/>
              <a:latin typeface="Arial" panose="020B0604020202020204" pitchFamily="34" charset="0"/>
              <a:ea typeface="+mn-ea"/>
              <a:cs typeface="+mn-cs"/>
            </a:endParaRPr>
          </a:p>
          <a:p>
            <a:pPr marL="228600" marR="0" lvl="0" indent="-22860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The Stein fryer's manual advised the deactivation of heat sources before handling hydraulic fluid.</a:t>
            </a:r>
            <a:r>
              <a:rPr kumimoji="0" lang="en-US" sz="16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They decided against deactivation since it could take </a:t>
            </a:r>
            <a:r>
              <a:rPr kumimoji="0" lang="en-US" sz="2400" b="0" i="1" u="sng"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mn-cs"/>
              </a:rPr>
              <a:t>2 hours </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for the fryer’s furnace to heat up to 375 °F.</a:t>
            </a:r>
          </a:p>
        </p:txBody>
      </p:sp>
      <p:sp>
        <p:nvSpPr>
          <p:cNvPr id="3" name="TextBox 2">
            <a:extLst>
              <a:ext uri="{FF2B5EF4-FFF2-40B4-BE49-F238E27FC236}">
                <a16:creationId xmlns:a16="http://schemas.microsoft.com/office/drawing/2014/main" id="{1FBCA513-7B2D-0D47-85EF-340C4D1ACB6A}"/>
              </a:ext>
            </a:extLst>
          </p:cNvPr>
          <p:cNvSpPr txBox="1"/>
          <p:nvPr/>
        </p:nvSpPr>
        <p:spPr>
          <a:xfrm>
            <a:off x="0" y="3733600"/>
            <a:ext cx="12125325" cy="2692468"/>
          </a:xfrm>
          <a:prstGeom prst="rect">
            <a:avLst/>
          </a:prstGeom>
          <a:noFill/>
        </p:spPr>
        <p:txBody>
          <a:bodyPr wrap="square" rtlCol="0">
            <a:spAutoFit/>
          </a:bodyPr>
          <a:lstStyle/>
          <a:p>
            <a:pPr marL="228600" marR="0" lvl="0" indent="-228600" algn="just"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sng"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mn-cs"/>
              </a:rPr>
              <a:t>One of the previous fires disabled the </a:t>
            </a:r>
            <a:r>
              <a:rPr kumimoji="0" lang="en-US" sz="2000" b="1" i="0" u="sng"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mn-cs"/>
              </a:rPr>
              <a:t>fire sprinkler system </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installed by Mello-Buttercup; it was </a:t>
            </a:r>
            <a:r>
              <a:rPr kumimoji="0" lang="en-US" sz="2000" b="1" i="0" u="sng" strike="noStrike" kern="1200" cap="none" spc="0" normalizeH="0" baseline="0" noProof="0" dirty="0">
                <a:ln>
                  <a:noFill/>
                </a:ln>
                <a:solidFill>
                  <a:srgbClr val="FF0000"/>
                </a:solidFill>
                <a:effectLst/>
                <a:uLnTx/>
                <a:uFillTx/>
                <a:latin typeface="Arial" panose="020B0604020202020204" pitchFamily="34" charset="0"/>
                <a:ea typeface="+mn-ea"/>
                <a:cs typeface="+mn-cs"/>
              </a:rPr>
              <a:t>never</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repaired</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The cooking vat had a hood-mounted </a:t>
            </a:r>
            <a:r>
              <a:rPr kumimoji="0" lang="en-US"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CO</a:t>
            </a:r>
            <a:r>
              <a:rPr kumimoji="0" lang="en-US" sz="2000" b="1" i="0" u="none" strike="noStrike" kern="1200" cap="none" spc="0" normalizeH="0" baseline="-2500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2</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extinguisher unit above it, which for some time prevented the vat contents from igniting.</a:t>
            </a:r>
            <a:r>
              <a:rPr kumimoji="0" lang="en-US" sz="16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The plant however was engulfed in less than 2 minutes</a:t>
            </a: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Large quantities of smoke were produced by a combination of burning soybean oil &amp; chicken, together with melting roof insulation.</a:t>
            </a:r>
            <a:r>
              <a:rPr kumimoji="0" lang="en-US" sz="1600" b="0" i="0" u="none" strike="noStrike" kern="1200" cap="none" spc="0" normalizeH="0" baseline="0" noProof="0" dirty="0">
                <a:ln>
                  <a:noFill/>
                </a:ln>
                <a:solidFill>
                  <a:srgbClr val="000000"/>
                </a:solidFill>
                <a:effectLst/>
                <a:uLnTx/>
                <a:uFillTx/>
                <a:latin typeface="Neue Haas Grotesk Text Pro"/>
                <a:ea typeface="+mn-ea"/>
                <a:cs typeface="+mn-cs"/>
              </a:rPr>
              <a:t> </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Several gas pipelines in the ceiling caught fire &amp; exploded, adding more CO.</a:t>
            </a:r>
          </a:p>
          <a:p>
            <a:pPr marL="228600" marR="0" lvl="0" indent="-228600" algn="just"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Brad Roe (</a:t>
            </a:r>
            <a:r>
              <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Emmett's son &amp; operations manager</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drove to the local Hamlet fire station arriving at </a:t>
            </a:r>
            <a:r>
              <a:rPr kumimoji="0" lang="en-US" sz="2000" b="1" i="0" u="none" strike="noStrike" kern="1200" cap="none" spc="0" normalizeH="0" baseline="0" noProof="0" dirty="0">
                <a:ln>
                  <a:noFill/>
                </a:ln>
                <a:solidFill>
                  <a:srgbClr val="002060"/>
                </a:solidFill>
                <a:effectLst/>
                <a:highlight>
                  <a:srgbClr val="FF00FF"/>
                </a:highlight>
                <a:uLnTx/>
                <a:uFillTx/>
                <a:latin typeface="Arial" panose="020B0604020202020204" pitchFamily="34" charset="0"/>
                <a:ea typeface="+mn-ea"/>
                <a:cs typeface="+mn-cs"/>
              </a:rPr>
              <a:t>8:22</a:t>
            </a:r>
            <a:r>
              <a:rPr kumimoji="0" lang="en-US" sz="2000" b="0" i="0" u="none" strike="noStrike" kern="1200" cap="none" spc="0" normalizeH="0" baseline="0" noProof="0" dirty="0">
                <a:ln>
                  <a:noFill/>
                </a:ln>
                <a:solidFill>
                  <a:srgbClr val="002060"/>
                </a:solidFill>
                <a:effectLst/>
                <a:highlight>
                  <a:srgbClr val="FF00FF"/>
                </a:highlight>
                <a:uLnTx/>
                <a:uFillTx/>
                <a:latin typeface="Arial" panose="020B0604020202020204" pitchFamily="34" charset="0"/>
                <a:ea typeface="+mn-ea"/>
                <a:cs typeface="+mn-cs"/>
              </a:rPr>
              <a:t> </a:t>
            </a:r>
            <a:r>
              <a:rPr kumimoji="0" lang="en-US" sz="1800" b="1" i="0" u="none" strike="noStrike" kern="1200" cap="none" spc="0" normalizeH="0" baseline="0" noProof="0" dirty="0">
                <a:ln>
                  <a:noFill/>
                </a:ln>
                <a:solidFill>
                  <a:srgbClr val="002060"/>
                </a:solidFill>
                <a:effectLst/>
                <a:highlight>
                  <a:srgbClr val="FF00FF"/>
                </a:highlight>
                <a:uLnTx/>
                <a:uFillTx/>
                <a:latin typeface="Arial" panose="020B0604020202020204" pitchFamily="34" charset="0"/>
                <a:ea typeface="+mn-ea"/>
                <a:cs typeface="+mn-cs"/>
              </a:rPr>
              <a:t>AM</a:t>
            </a:r>
            <a:r>
              <a:rPr kumimoji="0" lang="en-US" sz="1600" b="0" i="0" u="none" strike="noStrike" kern="1200" cap="none" spc="0" normalizeH="0" baseline="0" noProof="0" dirty="0">
                <a:ln>
                  <a:noFill/>
                </a:ln>
                <a:solidFill>
                  <a:srgbClr val="202122"/>
                </a:solidFill>
                <a:effectLst/>
                <a:highlight>
                  <a:srgbClr val="FF00FF"/>
                </a:highligh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for help since </a:t>
            </a:r>
            <a:r>
              <a:rPr kumimoji="0" lang="en-US" sz="2000" b="0" i="1" u="sng"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mn-cs"/>
              </a:rPr>
              <a:t>the telephone line had burned</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mn-cs"/>
              </a:rPr>
              <a:t>Hamlet was not on the emergency </a:t>
            </a:r>
            <a:r>
              <a:rPr kumimoji="0" lang="en-US" sz="2000" b="1"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mn-cs"/>
              </a:rPr>
              <a:t>911</a:t>
            </a:r>
            <a:r>
              <a:rPr kumimoji="0" lang="en-US" sz="20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mn-cs"/>
              </a:rPr>
              <a:t> system</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1026" name="Picture 2" descr="undefined">
            <a:extLst>
              <a:ext uri="{FF2B5EF4-FFF2-40B4-BE49-F238E27FC236}">
                <a16:creationId xmlns:a16="http://schemas.microsoft.com/office/drawing/2014/main" id="{A96249F0-71DA-E897-C30F-4D1FB59DE42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763125" y="2371725"/>
            <a:ext cx="2362200"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106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1" name="Freeform: Shape 1040">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42" name="Freeform: Shape 1041">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891612-D0DE-EABF-6D38-65AB0B1EA22D}"/>
              </a:ext>
            </a:extLst>
          </p:cNvPr>
          <p:cNvSpPr>
            <a:spLocks noGrp="1"/>
          </p:cNvSpPr>
          <p:nvPr>
            <p:ph type="title"/>
          </p:nvPr>
        </p:nvSpPr>
        <p:spPr>
          <a:xfrm>
            <a:off x="0" y="11686"/>
            <a:ext cx="7400925" cy="663066"/>
          </a:xfrm>
        </p:spPr>
        <p:txBody>
          <a:bodyPr anchor="ctr">
            <a:normAutofit/>
          </a:bodyPr>
          <a:lstStyle/>
          <a:p>
            <a:pPr algn="ctr"/>
            <a:r>
              <a:rPr lang="en-US" dirty="0"/>
              <a:t>Response</a:t>
            </a:r>
            <a:r>
              <a:rPr lang="en-US" sz="3400" dirty="0"/>
              <a:t> </a:t>
            </a:r>
            <a:r>
              <a:rPr lang="en-US" dirty="0"/>
              <a:t>to the fire</a:t>
            </a:r>
            <a:endParaRPr lang="en-US" sz="3400" dirty="0"/>
          </a:p>
        </p:txBody>
      </p:sp>
      <p:sp>
        <p:nvSpPr>
          <p:cNvPr id="1043" name="Rectangle 1042">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9" name="Rectangle 1038">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6C67AAE7-583F-5F76-8AFD-4286637C08E4}"/>
              </a:ext>
            </a:extLst>
          </p:cNvPr>
          <p:cNvSpPr>
            <a:spLocks noGrp="1"/>
          </p:cNvSpPr>
          <p:nvPr>
            <p:ph type="dt" sz="half" idx="10"/>
          </p:nvPr>
        </p:nvSpPr>
        <p:spPr>
          <a:xfrm>
            <a:off x="374904" y="6356350"/>
            <a:ext cx="1381977" cy="365125"/>
          </a:xfrm>
        </p:spPr>
        <p:txBody>
          <a:bodyPr>
            <a:normAutofit/>
          </a:bodyPr>
          <a:lstStyle/>
          <a:p>
            <a:pPr>
              <a:spcAft>
                <a:spcPts val="600"/>
              </a:spcAft>
            </a:pPr>
            <a:fld id="{D249C543-ED00-4301-8FDC-04312A0A907E}" type="datetime1">
              <a:rPr lang="en-US" smtClean="0"/>
              <a:pPr>
                <a:spcAft>
                  <a:spcPts val="600"/>
                </a:spcAft>
              </a:pPr>
              <a:t>10/25/2024</a:t>
            </a:fld>
            <a:endParaRPr lang="en-US"/>
          </a:p>
        </p:txBody>
      </p:sp>
      <p:sp>
        <p:nvSpPr>
          <p:cNvPr id="5" name="Footer Placeholder 4">
            <a:extLst>
              <a:ext uri="{FF2B5EF4-FFF2-40B4-BE49-F238E27FC236}">
                <a16:creationId xmlns:a16="http://schemas.microsoft.com/office/drawing/2014/main" id="{1AAD8C47-7509-73A0-3E53-B10A448CE8A1}"/>
              </a:ext>
            </a:extLst>
          </p:cNvPr>
          <p:cNvSpPr>
            <a:spLocks noGrp="1"/>
          </p:cNvSpPr>
          <p:nvPr>
            <p:ph type="ftr" sz="quarter" idx="11"/>
          </p:nvPr>
        </p:nvSpPr>
        <p:spPr>
          <a:xfrm>
            <a:off x="1756880" y="6356350"/>
            <a:ext cx="4034319" cy="365125"/>
          </a:xfrm>
        </p:spPr>
        <p:txBody>
          <a:bodyPr>
            <a:normAutofit/>
          </a:bodyPr>
          <a:lstStyle/>
          <a:p>
            <a:pPr algn="r">
              <a:lnSpc>
                <a:spcPct val="90000"/>
              </a:lnSpc>
              <a:spcAft>
                <a:spcPts val="600"/>
              </a:spcAft>
            </a:pPr>
            <a:r>
              <a:rPr lang="en-US" dirty="0">
                <a:solidFill>
                  <a:srgbClr val="002060"/>
                </a:solidFill>
              </a:rPr>
              <a:t>Imperial Foods Chicken Processing Plant Fire</a:t>
            </a:r>
          </a:p>
        </p:txBody>
      </p:sp>
      <p:sp>
        <p:nvSpPr>
          <p:cNvPr id="8" name="TextBox 7">
            <a:extLst>
              <a:ext uri="{FF2B5EF4-FFF2-40B4-BE49-F238E27FC236}">
                <a16:creationId xmlns:a16="http://schemas.microsoft.com/office/drawing/2014/main" id="{B6AA6ED9-6BF2-83EC-E9D1-F2581AD0767C}"/>
              </a:ext>
            </a:extLst>
          </p:cNvPr>
          <p:cNvSpPr txBox="1"/>
          <p:nvPr/>
        </p:nvSpPr>
        <p:spPr>
          <a:xfrm>
            <a:off x="838201" y="5315246"/>
            <a:ext cx="10287000" cy="369332"/>
          </a:xfrm>
          <a:prstGeom prst="rect">
            <a:avLst/>
          </a:prstGeom>
          <a:noFill/>
        </p:spPr>
        <p:txBody>
          <a:bodyPr wrap="square">
            <a:spAutoFit/>
          </a:bodyPr>
          <a:lstStyle/>
          <a:p>
            <a:pPr>
              <a:spcAft>
                <a:spcPts val="600"/>
              </a:spcAft>
            </a:pPr>
            <a:r>
              <a:rPr lang="en-US" b="0" i="0">
                <a:solidFill>
                  <a:srgbClr val="202122"/>
                </a:solidFill>
                <a:effectLst/>
                <a:latin typeface="Arial" panose="020B0604020202020204" pitchFamily="34" charset="0"/>
              </a:rPr>
              <a:t> </a:t>
            </a:r>
            <a:endParaRPr lang="en-US"/>
          </a:p>
        </p:txBody>
      </p:sp>
      <p:sp>
        <p:nvSpPr>
          <p:cNvPr id="9" name="Slide Number Placeholder 5">
            <a:extLst>
              <a:ext uri="{FF2B5EF4-FFF2-40B4-BE49-F238E27FC236}">
                <a16:creationId xmlns:a16="http://schemas.microsoft.com/office/drawing/2014/main" id="{D441B25A-8931-352C-C436-1D8CF14A04E9}"/>
              </a:ext>
            </a:extLst>
          </p:cNvPr>
          <p:cNvSpPr txBox="1">
            <a:spLocks/>
          </p:cNvSpPr>
          <p:nvPr/>
        </p:nvSpPr>
        <p:spPr>
          <a:xfrm>
            <a:off x="9534524" y="6356350"/>
            <a:ext cx="1749171"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DC25EE-239B-4C5F-AAD1-255A7D5F1EE2}" type="slidenum">
              <a:rPr lang="en-US" b="0" smtClean="0">
                <a:solidFill>
                  <a:srgbClr val="002060"/>
                </a:solidFill>
              </a:rPr>
              <a:pPr/>
              <a:t>7</a:t>
            </a:fld>
            <a:endParaRPr lang="en-US" b="0" dirty="0">
              <a:solidFill>
                <a:srgbClr val="002060"/>
              </a:solidFill>
            </a:endParaRPr>
          </a:p>
        </p:txBody>
      </p:sp>
      <p:grpSp>
        <p:nvGrpSpPr>
          <p:cNvPr id="11" name="Group 10">
            <a:extLst>
              <a:ext uri="{FF2B5EF4-FFF2-40B4-BE49-F238E27FC236}">
                <a16:creationId xmlns:a16="http://schemas.microsoft.com/office/drawing/2014/main" id="{CADA2954-40BD-A406-8AC4-3FED155102F5}"/>
              </a:ext>
            </a:extLst>
          </p:cNvPr>
          <p:cNvGrpSpPr/>
          <p:nvPr/>
        </p:nvGrpSpPr>
        <p:grpSpPr>
          <a:xfrm>
            <a:off x="7448550" y="501775"/>
            <a:ext cx="4724400" cy="5774604"/>
            <a:chOff x="7229475" y="501776"/>
            <a:chExt cx="4942636" cy="5774604"/>
          </a:xfrm>
        </p:grpSpPr>
        <p:pic>
          <p:nvPicPr>
            <p:cNvPr id="1026" name="Picture 2" descr="Imperial fire a haunting memory | Richmond County Daily Journal">
              <a:extLst>
                <a:ext uri="{FF2B5EF4-FFF2-40B4-BE49-F238E27FC236}">
                  <a16:creationId xmlns:a16="http://schemas.microsoft.com/office/drawing/2014/main" id="{12E5A687-AE66-CAC9-D2BD-8803E86A9B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260" r="32364" b="2"/>
            <a:stretch/>
          </p:blipFill>
          <p:spPr bwMode="auto">
            <a:xfrm>
              <a:off x="7339968" y="501776"/>
              <a:ext cx="4823458" cy="5643373"/>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ln>
              <a:noFill/>
            </a:ln>
            <a:extLst>
              <a:ext uri="{909E8E84-426E-40DD-AFC4-6F175D3DCCD1}">
                <a14:hiddenFill xmlns:a14="http://schemas.microsoft.com/office/drawing/2010/main">
                  <a:solidFill>
                    <a:srgbClr val="FFFFFF"/>
                  </a:solidFill>
                </a14:hiddenFill>
              </a:ext>
            </a:extLst>
          </p:spPr>
        </p:pic>
        <p:sp useBgFill="1">
          <p:nvSpPr>
            <p:cNvPr id="6" name="TextBox 5">
              <a:extLst>
                <a:ext uri="{FF2B5EF4-FFF2-40B4-BE49-F238E27FC236}">
                  <a16:creationId xmlns:a16="http://schemas.microsoft.com/office/drawing/2014/main" id="{6DF918A3-6B77-76A9-44EA-2E18EF0CED70}"/>
                </a:ext>
              </a:extLst>
            </p:cNvPr>
            <p:cNvSpPr txBox="1"/>
            <p:nvPr/>
          </p:nvSpPr>
          <p:spPr>
            <a:xfrm>
              <a:off x="7619161" y="5353050"/>
              <a:ext cx="4552950" cy="923330"/>
            </a:xfrm>
            <a:prstGeom prst="rect">
              <a:avLst/>
            </a:prstGeom>
            <a:ln w="19050">
              <a:solidFill>
                <a:srgbClr val="FF0000"/>
              </a:solidFill>
            </a:ln>
          </p:spPr>
          <p:txBody>
            <a:bodyPr wrap="square" rtlCol="0">
              <a:spAutoFit/>
            </a:bodyPr>
            <a:lstStyle/>
            <a:p>
              <a:pPr algn="just"/>
              <a:r>
                <a:rPr lang="en-US" b="0" i="0" dirty="0">
                  <a:solidFill>
                    <a:srgbClr val="002060"/>
                  </a:solidFill>
                  <a:effectLst/>
                  <a:latin typeface="Arial" panose="020B0604020202020204" pitchFamily="34" charset="0"/>
                  <a:cs typeface="Arial" panose="020B0604020202020204" pitchFamily="34" charset="0"/>
                </a:rPr>
                <a:t>Witnesses said that only </a:t>
              </a:r>
              <a:r>
                <a:rPr lang="en-US" b="1" i="0" dirty="0">
                  <a:solidFill>
                    <a:srgbClr val="002060"/>
                  </a:solidFill>
                  <a:effectLst/>
                  <a:latin typeface="Arial" panose="020B0604020202020204" pitchFamily="34" charset="0"/>
                  <a:cs typeface="Arial" panose="020B0604020202020204" pitchFamily="34" charset="0"/>
                </a:rPr>
                <a:t>two</a:t>
              </a:r>
              <a:r>
                <a:rPr lang="en-US" b="0" i="0" dirty="0">
                  <a:solidFill>
                    <a:srgbClr val="002060"/>
                  </a:solidFill>
                  <a:effectLst/>
                  <a:latin typeface="Arial" panose="020B0604020202020204" pitchFamily="34" charset="0"/>
                  <a:cs typeface="Arial" panose="020B0604020202020204" pitchFamily="34" charset="0"/>
                </a:rPr>
                <a:t> oxygen cylinders were available to help the victims of smoke inhalation.</a:t>
              </a:r>
              <a:endParaRPr lang="en-US" dirty="0">
                <a:solidFill>
                  <a:srgbClr val="002060"/>
                </a:solidFill>
                <a:latin typeface="Arial" panose="020B0604020202020204" pitchFamily="34" charset="0"/>
                <a:cs typeface="Arial" panose="020B0604020202020204" pitchFamily="34" charset="0"/>
              </a:endParaRPr>
            </a:p>
          </p:txBody>
        </p:sp>
        <p:sp useBgFill="1">
          <p:nvSpPr>
            <p:cNvPr id="7" name="Right Triangle 6">
              <a:extLst>
                <a:ext uri="{FF2B5EF4-FFF2-40B4-BE49-F238E27FC236}">
                  <a16:creationId xmlns:a16="http://schemas.microsoft.com/office/drawing/2014/main" id="{DF19D67A-764D-F56C-AF39-81635EB1CBC9}"/>
                </a:ext>
              </a:extLst>
            </p:cNvPr>
            <p:cNvSpPr/>
            <p:nvPr/>
          </p:nvSpPr>
          <p:spPr>
            <a:xfrm flipH="1">
              <a:off x="7229475" y="5638425"/>
              <a:ext cx="400050" cy="633598"/>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0" name="TextBox 9">
            <a:extLst>
              <a:ext uri="{FF2B5EF4-FFF2-40B4-BE49-F238E27FC236}">
                <a16:creationId xmlns:a16="http://schemas.microsoft.com/office/drawing/2014/main" id="{7C736496-7627-1744-E932-48F7FF65C906}"/>
              </a:ext>
            </a:extLst>
          </p:cNvPr>
          <p:cNvSpPr txBox="1"/>
          <p:nvPr/>
        </p:nvSpPr>
        <p:spPr>
          <a:xfrm>
            <a:off x="7405157" y="49786"/>
            <a:ext cx="4758652" cy="584775"/>
          </a:xfrm>
          <a:prstGeom prst="rect">
            <a:avLst/>
          </a:prstGeom>
          <a:ln w="15875">
            <a:solidFill>
              <a:schemeClr val="accent4"/>
            </a:solidFill>
          </a:ln>
        </p:spPr>
        <p:txBody>
          <a:bodyPr wrap="square" rtlCol="0">
            <a:spAutoFit/>
          </a:bodyPr>
          <a:lstStyle/>
          <a:p>
            <a:r>
              <a:rPr lang="en-US" sz="1600" b="0" i="0" dirty="0">
                <a:solidFill>
                  <a:srgbClr val="002060"/>
                </a:solidFill>
                <a:effectLst/>
                <a:latin typeface="Arial" panose="020B0604020202020204" pitchFamily="34" charset="0"/>
              </a:rPr>
              <a:t>The </a:t>
            </a:r>
            <a:r>
              <a:rPr lang="en-US" sz="1600" b="1" i="0" dirty="0">
                <a:solidFill>
                  <a:srgbClr val="002060"/>
                </a:solidFill>
                <a:effectLst>
                  <a:outerShdw blurRad="38100" dist="38100" dir="2700000" algn="tl">
                    <a:srgbClr val="000000">
                      <a:alpha val="43137"/>
                    </a:srgbClr>
                  </a:outerShdw>
                </a:effectLst>
                <a:latin typeface="Arial" panose="020B0604020202020204" pitchFamily="34" charset="0"/>
              </a:rPr>
              <a:t>first</a:t>
            </a:r>
            <a:r>
              <a:rPr lang="en-US" sz="1600" b="0" i="0" dirty="0">
                <a:solidFill>
                  <a:srgbClr val="002060"/>
                </a:solidFill>
                <a:effectLst/>
                <a:latin typeface="Arial" panose="020B0604020202020204" pitchFamily="34" charset="0"/>
              </a:rPr>
              <a:t> 2 firefighters on the scene administered oxygen to the escaped plant workers </a:t>
            </a:r>
            <a:endParaRPr lang="en-US" sz="1600" dirty="0">
              <a:solidFill>
                <a:srgbClr val="002060"/>
              </a:solidFill>
            </a:endParaRPr>
          </a:p>
        </p:txBody>
      </p:sp>
      <p:sp>
        <p:nvSpPr>
          <p:cNvPr id="3" name="Content Placeholder 2">
            <a:extLst>
              <a:ext uri="{FF2B5EF4-FFF2-40B4-BE49-F238E27FC236}">
                <a16:creationId xmlns:a16="http://schemas.microsoft.com/office/drawing/2014/main" id="{41A7FE99-EB5C-E057-ED3D-CC94E00D6E2C}"/>
              </a:ext>
            </a:extLst>
          </p:cNvPr>
          <p:cNvSpPr>
            <a:spLocks noGrp="1"/>
          </p:cNvSpPr>
          <p:nvPr>
            <p:ph idx="1"/>
          </p:nvPr>
        </p:nvSpPr>
        <p:spPr>
          <a:xfrm>
            <a:off x="28191" y="549402"/>
            <a:ext cx="8598028" cy="5927598"/>
          </a:xfrm>
        </p:spPr>
        <p:txBody>
          <a:bodyPr anchor="t">
            <a:noAutofit/>
          </a:bodyPr>
          <a:lstStyle/>
          <a:p>
            <a:pPr>
              <a:lnSpc>
                <a:spcPct val="100000"/>
              </a:lnSpc>
              <a:spcBef>
                <a:spcPts val="0"/>
              </a:spcBef>
            </a:pPr>
            <a:r>
              <a:rPr lang="en-US" sz="2000" b="0" i="0" dirty="0">
                <a:solidFill>
                  <a:srgbClr val="002060"/>
                </a:solidFill>
                <a:effectLst/>
                <a:latin typeface="Arial" panose="020B0604020202020204" pitchFamily="34" charset="0"/>
              </a:rPr>
              <a:t>Captain White responded to the incident, at </a:t>
            </a:r>
            <a:r>
              <a:rPr lang="en-US" sz="2000" b="1" i="0" dirty="0">
                <a:solidFill>
                  <a:srgbClr val="002060"/>
                </a:solidFill>
                <a:effectLst>
                  <a:outerShdw blurRad="38100" dist="38100" dir="2700000" algn="tl">
                    <a:srgbClr val="000000">
                      <a:alpha val="43137"/>
                    </a:srgbClr>
                  </a:outerShdw>
                </a:effectLst>
                <a:latin typeface="Arial" panose="020B0604020202020204" pitchFamily="34" charset="0"/>
              </a:rPr>
              <a:t>8:27 </a:t>
            </a:r>
            <a:r>
              <a:rPr lang="en-US" sz="2000" b="1" i="0" dirty="0">
                <a:solidFill>
                  <a:srgbClr val="002060"/>
                </a:solidFill>
                <a:effectLst/>
                <a:latin typeface="Arial" panose="020B0604020202020204" pitchFamily="34" charset="0"/>
              </a:rPr>
              <a:t>AM</a:t>
            </a:r>
            <a:r>
              <a:rPr lang="en-US" sz="2000" b="0" i="0" dirty="0">
                <a:solidFill>
                  <a:srgbClr val="002060"/>
                </a:solidFill>
                <a:effectLst/>
                <a:latin typeface="Arial" panose="020B0604020202020204" pitchFamily="34" charset="0"/>
              </a:rPr>
              <a:t>. Upon his </a:t>
            </a:r>
          </a:p>
          <a:p>
            <a:pPr marL="0" indent="0">
              <a:lnSpc>
                <a:spcPct val="100000"/>
              </a:lnSpc>
              <a:spcBef>
                <a:spcPts val="0"/>
              </a:spcBef>
              <a:buNone/>
            </a:pPr>
            <a:r>
              <a:rPr lang="en-US" sz="2000" dirty="0">
                <a:solidFill>
                  <a:srgbClr val="002060"/>
                </a:solidFill>
                <a:latin typeface="Arial" panose="020B0604020202020204" pitchFamily="34" charset="0"/>
              </a:rPr>
              <a:t>   </a:t>
            </a:r>
            <a:r>
              <a:rPr lang="en-US" sz="2000" b="0" i="0" dirty="0">
                <a:solidFill>
                  <a:srgbClr val="002060"/>
                </a:solidFill>
                <a:effectLst/>
                <a:latin typeface="Arial" panose="020B0604020202020204" pitchFamily="34" charset="0"/>
              </a:rPr>
              <a:t>arrival, he realized that the fire was serious &amp; sent a </a:t>
            </a:r>
            <a:r>
              <a:rPr lang="en-US" sz="2000" b="0" i="0" u="none" strike="noStrike" dirty="0">
                <a:solidFill>
                  <a:srgbClr val="002060"/>
                </a:solidFill>
                <a:effectLst/>
                <a:latin typeface="Arial" panose="020B0604020202020204" pitchFamily="34" charset="0"/>
              </a:rPr>
              <a:t>mutual aid</a:t>
            </a:r>
            <a:r>
              <a:rPr lang="en-US" sz="2000" b="0" i="0" dirty="0">
                <a:solidFill>
                  <a:srgbClr val="002060"/>
                </a:solidFill>
                <a:effectLst/>
                <a:latin typeface="Arial" panose="020B0604020202020204" pitchFamily="34" charset="0"/>
              </a:rPr>
              <a:t> </a:t>
            </a:r>
          </a:p>
          <a:p>
            <a:pPr marL="0" indent="0">
              <a:lnSpc>
                <a:spcPct val="100000"/>
              </a:lnSpc>
              <a:spcBef>
                <a:spcPts val="0"/>
              </a:spcBef>
              <a:buNone/>
            </a:pPr>
            <a:r>
              <a:rPr lang="en-US" sz="2000" b="0" i="0" dirty="0">
                <a:solidFill>
                  <a:srgbClr val="002060"/>
                </a:solidFill>
                <a:effectLst/>
                <a:latin typeface="Arial" panose="020B0604020202020204" pitchFamily="34" charset="0"/>
              </a:rPr>
              <a:t>   call to East </a:t>
            </a:r>
            <a:r>
              <a:rPr lang="en-US" sz="2000" b="0" i="0" u="none" strike="noStrike" dirty="0">
                <a:solidFill>
                  <a:srgbClr val="002060"/>
                </a:solidFill>
                <a:effectLst/>
                <a:latin typeface="Arial" panose="020B0604020202020204" pitchFamily="34" charset="0"/>
              </a:rPr>
              <a:t>Rockingham</a:t>
            </a:r>
            <a:r>
              <a:rPr lang="en-US" sz="2000" b="0" i="0" dirty="0">
                <a:solidFill>
                  <a:srgbClr val="002060"/>
                </a:solidFill>
                <a:effectLst/>
                <a:latin typeface="Arial" panose="020B0604020202020204" pitchFamily="34" charset="0"/>
              </a:rPr>
              <a:t> Fire Department, </a:t>
            </a:r>
            <a:r>
              <a:rPr lang="en-US" sz="1800" dirty="0">
                <a:solidFill>
                  <a:srgbClr val="002060"/>
                </a:solidFill>
                <a:latin typeface="Arial" panose="020B0604020202020204" pitchFamily="34" charset="0"/>
                <a:cs typeface="Arial" panose="020B0604020202020204" pitchFamily="34" charset="0"/>
              </a:rPr>
              <a:t>(</a:t>
            </a:r>
            <a:r>
              <a:rPr lang="en-US" sz="1800" b="1" dirty="0">
                <a:solidFill>
                  <a:srgbClr val="002060"/>
                </a:solidFill>
                <a:highlight>
                  <a:srgbClr val="FFFF00"/>
                </a:highlight>
                <a:latin typeface="Arial" panose="020B0604020202020204" pitchFamily="34" charset="0"/>
                <a:cs typeface="Arial" panose="020B0604020202020204" pitchFamily="34" charset="0"/>
              </a:rPr>
              <a:t>9</a:t>
            </a:r>
            <a:r>
              <a:rPr lang="en-US" sz="1800" dirty="0">
                <a:solidFill>
                  <a:srgbClr val="002060"/>
                </a:solidFill>
                <a:highlight>
                  <a:srgbClr val="FFFF00"/>
                </a:highlight>
                <a:latin typeface="Arial" panose="020B0604020202020204" pitchFamily="34" charset="0"/>
                <a:cs typeface="Arial" panose="020B0604020202020204" pitchFamily="34" charset="0"/>
              </a:rPr>
              <a:t> Minutes away</a:t>
            </a:r>
            <a:r>
              <a:rPr lang="en-US" sz="1800" dirty="0">
                <a:solidFill>
                  <a:srgbClr val="002060"/>
                </a:solidFill>
                <a:latin typeface="Arial" panose="020B0604020202020204" pitchFamily="34" charset="0"/>
                <a:cs typeface="Arial" panose="020B0604020202020204" pitchFamily="34" charset="0"/>
              </a:rPr>
              <a:t>). </a:t>
            </a:r>
            <a:endParaRPr lang="en-US" sz="1800" b="0" i="0" dirty="0">
              <a:solidFill>
                <a:srgbClr val="002060"/>
              </a:solidFill>
              <a:effectLst/>
              <a:latin typeface="Arial" panose="020B0604020202020204" pitchFamily="34" charset="0"/>
            </a:endParaRPr>
          </a:p>
          <a:p>
            <a:pPr>
              <a:lnSpc>
                <a:spcPct val="100000"/>
              </a:lnSpc>
              <a:spcBef>
                <a:spcPts val="0"/>
              </a:spcBef>
            </a:pPr>
            <a:r>
              <a:rPr lang="en-US" sz="2000" b="0" i="0" dirty="0">
                <a:solidFill>
                  <a:srgbClr val="002060"/>
                </a:solidFill>
                <a:effectLst/>
                <a:latin typeface="Arial" panose="020B0604020202020204" pitchFamily="34" charset="0"/>
              </a:rPr>
              <a:t>By then 20 workers were lying on the ground outside the facility; </a:t>
            </a:r>
            <a:r>
              <a:rPr lang="en-US" sz="2000" b="0" i="0" dirty="0">
                <a:solidFill>
                  <a:srgbClr val="FF0000"/>
                </a:solidFill>
                <a:effectLst>
                  <a:outerShdw blurRad="38100" dist="38100" dir="2700000" algn="tl">
                    <a:srgbClr val="000000">
                      <a:alpha val="43137"/>
                    </a:srgbClr>
                  </a:outerShdw>
                </a:effectLst>
                <a:latin typeface="Arial" panose="020B0604020202020204" pitchFamily="34" charset="0"/>
              </a:rPr>
              <a:t>3</a:t>
            </a:r>
          </a:p>
          <a:p>
            <a:pPr marL="0" indent="0">
              <a:lnSpc>
                <a:spcPct val="100000"/>
              </a:lnSpc>
              <a:spcBef>
                <a:spcPts val="0"/>
              </a:spcBef>
              <a:buNone/>
            </a:pPr>
            <a:r>
              <a:rPr lang="en-US" sz="2000" dirty="0">
                <a:solidFill>
                  <a:srgbClr val="002060"/>
                </a:solidFill>
                <a:effectLst>
                  <a:outerShdw blurRad="38100" dist="38100" dir="2700000" algn="tl">
                    <a:srgbClr val="000000">
                      <a:alpha val="43137"/>
                    </a:srgbClr>
                  </a:outerShdw>
                </a:effectLst>
                <a:latin typeface="Arial" panose="020B0604020202020204" pitchFamily="34" charset="0"/>
              </a:rPr>
              <a:t>  </a:t>
            </a:r>
            <a:r>
              <a:rPr lang="en-US" sz="2000" b="0" i="0" dirty="0">
                <a:solidFill>
                  <a:srgbClr val="002060"/>
                </a:solidFill>
                <a:effectLst/>
                <a:latin typeface="Arial" panose="020B0604020202020204" pitchFamily="34" charset="0"/>
              </a:rPr>
              <a:t> were </a:t>
            </a:r>
            <a:r>
              <a:rPr lang="en-US" sz="2000" b="0" i="1" dirty="0">
                <a:solidFill>
                  <a:srgbClr val="FF0000"/>
                </a:solidFill>
                <a:effectLst>
                  <a:outerShdw blurRad="38100" dist="38100" dir="2700000" algn="tl">
                    <a:srgbClr val="000000">
                      <a:alpha val="43137"/>
                    </a:srgbClr>
                  </a:outerShdw>
                </a:effectLst>
                <a:latin typeface="Arial" panose="020B0604020202020204" pitchFamily="34" charset="0"/>
              </a:rPr>
              <a:t>dead</a:t>
            </a:r>
            <a:r>
              <a:rPr lang="en-US" sz="2000" b="0" i="0" dirty="0">
                <a:solidFill>
                  <a:srgbClr val="002060"/>
                </a:solidFill>
                <a:effectLst/>
                <a:latin typeface="Arial" panose="020B0604020202020204" pitchFamily="34" charset="0"/>
              </a:rPr>
              <a:t>. </a:t>
            </a:r>
            <a:r>
              <a:rPr lang="en-US" sz="2000" b="0" i="0" dirty="0">
                <a:solidFill>
                  <a:srgbClr val="002060"/>
                </a:solidFill>
                <a:effectLst/>
                <a:latin typeface="Arial" panose="020B0604020202020204" pitchFamily="34" charset="0"/>
                <a:cs typeface="Arial" panose="020B0604020202020204" pitchFamily="34" charset="0"/>
              </a:rPr>
              <a:t>The fire spread rapidly, causing panic so that some </a:t>
            </a:r>
          </a:p>
          <a:p>
            <a:pPr marL="0" indent="0">
              <a:lnSpc>
                <a:spcPct val="100000"/>
              </a:lnSpc>
              <a:spcBef>
                <a:spcPts val="0"/>
              </a:spcBef>
              <a:buNone/>
            </a:pPr>
            <a:r>
              <a:rPr lang="en-US" sz="2000" dirty="0">
                <a:solidFill>
                  <a:srgbClr val="002060"/>
                </a:solidFill>
                <a:latin typeface="Arial" panose="020B0604020202020204" pitchFamily="34" charset="0"/>
                <a:cs typeface="Arial" panose="020B0604020202020204" pitchFamily="34" charset="0"/>
              </a:rPr>
              <a:t>    </a:t>
            </a:r>
            <a:r>
              <a:rPr lang="en-US" sz="2000" b="0" i="0" dirty="0">
                <a:solidFill>
                  <a:srgbClr val="002060"/>
                </a:solidFill>
                <a:effectLst/>
                <a:latin typeface="Arial" panose="020B0604020202020204" pitchFamily="34" charset="0"/>
                <a:cs typeface="Arial" panose="020B0604020202020204" pitchFamily="34" charset="0"/>
              </a:rPr>
              <a:t>workers suffered trauma injuries during their rush to escape.</a:t>
            </a:r>
          </a:p>
          <a:p>
            <a:pPr>
              <a:lnSpc>
                <a:spcPct val="100000"/>
              </a:lnSpc>
              <a:spcBef>
                <a:spcPts val="0"/>
              </a:spcBef>
            </a:pPr>
            <a:r>
              <a:rPr lang="en-US" sz="2000" dirty="0">
                <a:solidFill>
                  <a:srgbClr val="002060"/>
                </a:solidFill>
                <a:latin typeface="Arial" panose="020B0604020202020204" pitchFamily="34" charset="0"/>
                <a:cs typeface="Arial" panose="020B0604020202020204" pitchFamily="34" charset="0"/>
              </a:rPr>
              <a:t>Once the first responders realized the extent of the emergency, they extended the mutual aid call to the North Side Fire Department, </a:t>
            </a:r>
          </a:p>
          <a:p>
            <a:pPr marL="0" indent="0">
              <a:lnSpc>
                <a:spcPct val="100000"/>
              </a:lnSpc>
              <a:spcBef>
                <a:spcPts val="0"/>
              </a:spcBef>
              <a:buNone/>
            </a:pPr>
            <a:r>
              <a:rPr lang="en-US" sz="2000" dirty="0">
                <a:solidFill>
                  <a:srgbClr val="002060"/>
                </a:solidFill>
                <a:latin typeface="Arial" panose="020B0604020202020204" pitchFamily="34" charset="0"/>
                <a:cs typeface="Arial" panose="020B0604020202020204" pitchFamily="34" charset="0"/>
              </a:rPr>
              <a:t>    (</a:t>
            </a:r>
            <a:r>
              <a:rPr lang="en-US" sz="2000" b="1" dirty="0">
                <a:solidFill>
                  <a:srgbClr val="002060"/>
                </a:solidFill>
                <a:highlight>
                  <a:srgbClr val="FFFF00"/>
                </a:highlight>
                <a:latin typeface="Arial" panose="020B0604020202020204" pitchFamily="34" charset="0"/>
                <a:cs typeface="Arial" panose="020B0604020202020204" pitchFamily="34" charset="0"/>
              </a:rPr>
              <a:t>16</a:t>
            </a:r>
            <a:r>
              <a:rPr lang="en-US" sz="2000" dirty="0">
                <a:solidFill>
                  <a:srgbClr val="002060"/>
                </a:solidFill>
                <a:highlight>
                  <a:srgbClr val="FFFF00"/>
                </a:highlight>
                <a:latin typeface="Arial" panose="020B0604020202020204" pitchFamily="34" charset="0"/>
                <a:cs typeface="Arial" panose="020B0604020202020204" pitchFamily="34" charset="0"/>
              </a:rPr>
              <a:t> minutes away</a:t>
            </a:r>
            <a:r>
              <a:rPr lang="en-US" sz="2000" dirty="0">
                <a:solidFill>
                  <a:srgbClr val="002060"/>
                </a:solidFill>
                <a:latin typeface="Arial" panose="020B0604020202020204" pitchFamily="34" charset="0"/>
                <a:cs typeface="Arial" panose="020B0604020202020204" pitchFamily="34" charset="0"/>
              </a:rPr>
              <a:t>) and Cordova FD, </a:t>
            </a:r>
            <a:r>
              <a:rPr lang="en-US" sz="2000" dirty="0">
                <a:solidFill>
                  <a:srgbClr val="002060"/>
                </a:solidFill>
                <a:highlight>
                  <a:srgbClr val="FFFF00"/>
                </a:highlight>
                <a:latin typeface="Arial" panose="020B0604020202020204" pitchFamily="34" charset="0"/>
                <a:cs typeface="Arial" panose="020B0604020202020204" pitchFamily="34" charset="0"/>
              </a:rPr>
              <a:t>(</a:t>
            </a:r>
            <a:r>
              <a:rPr lang="en-US" sz="2000" b="1" dirty="0">
                <a:solidFill>
                  <a:srgbClr val="002060"/>
                </a:solidFill>
                <a:highlight>
                  <a:srgbClr val="FFFF00"/>
                </a:highlight>
                <a:latin typeface="Arial" panose="020B0604020202020204" pitchFamily="34" charset="0"/>
                <a:cs typeface="Arial" panose="020B0604020202020204" pitchFamily="34" charset="0"/>
              </a:rPr>
              <a:t>15</a:t>
            </a:r>
            <a:r>
              <a:rPr lang="en-US" sz="2000" dirty="0">
                <a:solidFill>
                  <a:srgbClr val="002060"/>
                </a:solidFill>
                <a:highlight>
                  <a:srgbClr val="FFFF00"/>
                </a:highlight>
                <a:latin typeface="Arial" panose="020B0604020202020204" pitchFamily="34" charset="0"/>
                <a:cs typeface="Arial" panose="020B0604020202020204" pitchFamily="34" charset="0"/>
              </a:rPr>
              <a:t> minutes away).</a:t>
            </a:r>
            <a:endParaRPr lang="en-US" sz="2000" b="0" i="0" dirty="0">
              <a:solidFill>
                <a:srgbClr val="002060"/>
              </a:solidFill>
              <a:effectLst/>
              <a:highlight>
                <a:srgbClr val="FFFF00"/>
              </a:highlight>
              <a:latin typeface="Arial" panose="020B0604020202020204" pitchFamily="34" charset="0"/>
            </a:endParaRPr>
          </a:p>
          <a:p>
            <a:pPr>
              <a:lnSpc>
                <a:spcPct val="100000"/>
              </a:lnSpc>
              <a:spcBef>
                <a:spcPts val="0"/>
              </a:spcBef>
              <a:spcAft>
                <a:spcPts val="600"/>
              </a:spcAft>
            </a:pPr>
            <a:r>
              <a:rPr lang="en-US" sz="2000" b="0" i="0" dirty="0">
                <a:solidFill>
                  <a:srgbClr val="002060"/>
                </a:solidFill>
                <a:effectLst/>
                <a:latin typeface="Arial" panose="020B0604020202020204" pitchFamily="34" charset="0"/>
              </a:rPr>
              <a:t>Assistance was </a:t>
            </a:r>
            <a:r>
              <a:rPr lang="en-US" sz="2000" b="1" i="1" u="sng" dirty="0">
                <a:solidFill>
                  <a:srgbClr val="FF0000"/>
                </a:solidFill>
                <a:effectLst>
                  <a:outerShdw blurRad="38100" dist="38100" dir="2700000" algn="tl">
                    <a:srgbClr val="000000">
                      <a:alpha val="43137"/>
                    </a:srgbClr>
                  </a:outerShdw>
                </a:effectLst>
                <a:latin typeface="Arial" panose="020B0604020202020204" pitchFamily="34" charset="0"/>
              </a:rPr>
              <a:t>never</a:t>
            </a:r>
            <a:r>
              <a:rPr lang="en-US" sz="2000" b="0" i="0" dirty="0">
                <a:solidFill>
                  <a:srgbClr val="002060"/>
                </a:solidFill>
                <a:effectLst/>
                <a:latin typeface="Arial" panose="020B0604020202020204" pitchFamily="34" charset="0"/>
              </a:rPr>
              <a:t> requested from the </a:t>
            </a:r>
            <a:r>
              <a:rPr lang="en-US" sz="2000" b="0" i="0" u="sng" dirty="0">
                <a:solidFill>
                  <a:srgbClr val="002060"/>
                </a:solidFill>
                <a:effectLst/>
                <a:latin typeface="Arial" panose="020B0604020202020204" pitchFamily="34" charset="0"/>
              </a:rPr>
              <a:t>Dobbins Heights</a:t>
            </a:r>
            <a:r>
              <a:rPr lang="en-US" sz="2000" b="0" i="0" dirty="0">
                <a:solidFill>
                  <a:srgbClr val="002060"/>
                </a:solidFill>
                <a:effectLst/>
                <a:latin typeface="Arial" panose="020B0604020202020204" pitchFamily="34" charset="0"/>
              </a:rPr>
              <a:t> Volunteer Fire Department. It is based in the </a:t>
            </a:r>
            <a:r>
              <a:rPr lang="en-US" sz="2000" b="1" i="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rPr>
              <a:t>largely African American</a:t>
            </a:r>
            <a:r>
              <a:rPr lang="en-US" sz="2000" b="1" i="0" dirty="0">
                <a:solidFill>
                  <a:schemeClr val="accent1">
                    <a:lumMod val="75000"/>
                  </a:schemeClr>
                </a:solidFill>
                <a:effectLst/>
                <a:latin typeface="Arial" panose="020B0604020202020204" pitchFamily="34" charset="0"/>
              </a:rPr>
              <a:t> </a:t>
            </a:r>
            <a:r>
              <a:rPr lang="en-US" sz="2000" b="0" i="0" dirty="0">
                <a:solidFill>
                  <a:srgbClr val="002060"/>
                </a:solidFill>
                <a:effectLst/>
                <a:latin typeface="Arial" panose="020B0604020202020204" pitchFamily="34" charset="0"/>
              </a:rPr>
              <a:t>community of Dobbins Heights, </a:t>
            </a:r>
            <a:r>
              <a:rPr lang="en-US" b="1" i="0" dirty="0">
                <a:solidFill>
                  <a:srgbClr val="FF00FF"/>
                </a:solidFill>
                <a:effectLst/>
                <a:highlight>
                  <a:srgbClr val="FFFF00"/>
                </a:highlight>
                <a:latin typeface="Arial" panose="020B0604020202020204" pitchFamily="34" charset="0"/>
              </a:rPr>
              <a:t>5</a:t>
            </a:r>
            <a:r>
              <a:rPr lang="en-US" sz="2000" b="0" i="0" dirty="0">
                <a:solidFill>
                  <a:srgbClr val="002060"/>
                </a:solidFill>
                <a:effectLst/>
                <a:highlight>
                  <a:srgbClr val="FFFF00"/>
                </a:highlight>
                <a:latin typeface="Arial" panose="020B0604020202020204" pitchFamily="34" charset="0"/>
              </a:rPr>
              <a:t> minutes away. </a:t>
            </a:r>
          </a:p>
          <a:p>
            <a:pPr>
              <a:lnSpc>
                <a:spcPct val="100000"/>
              </a:lnSpc>
              <a:spcBef>
                <a:spcPts val="0"/>
              </a:spcBef>
            </a:pPr>
            <a:r>
              <a:rPr lang="en-US" sz="2000" b="0" i="0" dirty="0">
                <a:solidFill>
                  <a:srgbClr val="002060"/>
                </a:solidFill>
                <a:effectLst/>
                <a:latin typeface="Arial" panose="020B0604020202020204" pitchFamily="34" charset="0"/>
              </a:rPr>
              <a:t>Search &amp; </a:t>
            </a:r>
            <a:r>
              <a:rPr lang="en-US" sz="2000" b="0" i="1" u="sng" dirty="0">
                <a:solidFill>
                  <a:srgbClr val="002060"/>
                </a:solidFill>
                <a:effectLst>
                  <a:outerShdw blurRad="38100" dist="38100" dir="2700000" algn="tl">
                    <a:srgbClr val="000000">
                      <a:alpha val="43137"/>
                    </a:srgbClr>
                  </a:outerShdw>
                </a:effectLst>
                <a:latin typeface="Arial" panose="020B0604020202020204" pitchFamily="34" charset="0"/>
              </a:rPr>
              <a:t>rescue operations </a:t>
            </a:r>
            <a:r>
              <a:rPr lang="en-US" sz="2000" b="0" i="0" dirty="0">
                <a:solidFill>
                  <a:srgbClr val="002060"/>
                </a:solidFill>
                <a:effectLst/>
                <a:latin typeface="Arial" panose="020B0604020202020204" pitchFamily="34" charset="0"/>
              </a:rPr>
              <a:t>began at about </a:t>
            </a:r>
            <a:r>
              <a:rPr lang="en-US" sz="2000" b="1" i="0" dirty="0">
                <a:solidFill>
                  <a:srgbClr val="002060"/>
                </a:solidFill>
                <a:effectLst/>
                <a:latin typeface="Arial" panose="020B0604020202020204" pitchFamily="34" charset="0"/>
              </a:rPr>
              <a:t>8:45 AM</a:t>
            </a:r>
          </a:p>
          <a:p>
            <a:pPr>
              <a:lnSpc>
                <a:spcPct val="100000"/>
              </a:lnSpc>
              <a:spcBef>
                <a:spcPts val="0"/>
              </a:spcBef>
            </a:pPr>
            <a:r>
              <a:rPr lang="en-US" sz="1800" b="0" i="0" dirty="0">
                <a:solidFill>
                  <a:srgbClr val="002060"/>
                </a:solidFill>
                <a:effectLst/>
                <a:latin typeface="Arial" panose="020B0604020202020204" pitchFamily="34" charset="0"/>
              </a:rPr>
              <a:t>Air ambulances from </a:t>
            </a:r>
            <a:r>
              <a:rPr lang="en-US" sz="1800" b="0" i="0" u="none" strike="noStrike" dirty="0">
                <a:solidFill>
                  <a:srgbClr val="002060"/>
                </a:solidFill>
                <a:effectLst/>
                <a:latin typeface="Arial" panose="020B0604020202020204" pitchFamily="34" charset="0"/>
              </a:rPr>
              <a:t>Winston-Salem</a:t>
            </a:r>
            <a:r>
              <a:rPr lang="en-US" sz="1800" b="0" i="0" dirty="0">
                <a:solidFill>
                  <a:srgbClr val="002060"/>
                </a:solidFill>
                <a:effectLst/>
                <a:latin typeface="Arial" panose="020B0604020202020204" pitchFamily="34" charset="0"/>
              </a:rPr>
              <a:t>, (104 miles) and </a:t>
            </a:r>
            <a:r>
              <a:rPr lang="en-US" sz="1800" b="0" i="0" u="none" strike="noStrike" dirty="0">
                <a:solidFill>
                  <a:srgbClr val="002060"/>
                </a:solidFill>
                <a:effectLst/>
                <a:latin typeface="Arial" panose="020B0604020202020204" pitchFamily="34" charset="0"/>
              </a:rPr>
              <a:t>Chapel Hill</a:t>
            </a:r>
            <a:r>
              <a:rPr lang="en-US" sz="1800" b="0" i="0" dirty="0">
                <a:solidFill>
                  <a:srgbClr val="002060"/>
                </a:solidFill>
                <a:effectLst/>
                <a:latin typeface="Arial" panose="020B0604020202020204" pitchFamily="34" charset="0"/>
              </a:rPr>
              <a:t>, (91 miles) </a:t>
            </a:r>
          </a:p>
          <a:p>
            <a:pPr marL="0" indent="0">
              <a:lnSpc>
                <a:spcPct val="100000"/>
              </a:lnSpc>
              <a:spcBef>
                <a:spcPts val="0"/>
              </a:spcBef>
              <a:buNone/>
            </a:pPr>
            <a:r>
              <a:rPr lang="en-US" sz="1800" b="0" i="0" u="none" strike="noStrike" dirty="0">
                <a:solidFill>
                  <a:srgbClr val="002060"/>
                </a:solidFill>
                <a:effectLst/>
                <a:latin typeface="Arial" panose="020B0604020202020204" pitchFamily="34" charset="0"/>
              </a:rPr>
              <a:t>    Durham</a:t>
            </a:r>
            <a:r>
              <a:rPr lang="en-US" sz="1800" b="0" i="0" dirty="0">
                <a:solidFill>
                  <a:srgbClr val="002060"/>
                </a:solidFill>
                <a:effectLst/>
                <a:latin typeface="Arial" panose="020B0604020202020204" pitchFamily="34" charset="0"/>
              </a:rPr>
              <a:t>,(103 miles) &amp; Charlotte (79 miles) collected patients from the</a:t>
            </a:r>
          </a:p>
          <a:p>
            <a:pPr marL="0" indent="0">
              <a:lnSpc>
                <a:spcPct val="100000"/>
              </a:lnSpc>
              <a:spcBef>
                <a:spcPts val="0"/>
              </a:spcBef>
              <a:buNone/>
            </a:pPr>
            <a:r>
              <a:rPr lang="en-US" sz="1800" dirty="0">
                <a:solidFill>
                  <a:srgbClr val="002060"/>
                </a:solidFill>
                <a:latin typeface="Arial" panose="020B0604020202020204" pitchFamily="34" charset="0"/>
              </a:rPr>
              <a:t> </a:t>
            </a:r>
            <a:r>
              <a:rPr lang="en-US" sz="1800" b="0" i="0" dirty="0">
                <a:solidFill>
                  <a:srgbClr val="002060"/>
                </a:solidFill>
                <a:effectLst/>
                <a:latin typeface="Arial" panose="020B0604020202020204" pitchFamily="34" charset="0"/>
              </a:rPr>
              <a:t>   hospital in Hamlet &amp; delivered them to </a:t>
            </a:r>
            <a:r>
              <a:rPr lang="en-US" sz="1800" b="0" i="0" u="none" strike="noStrike" dirty="0">
                <a:solidFill>
                  <a:srgbClr val="002060"/>
                </a:solidFill>
                <a:effectLst/>
                <a:latin typeface="Arial" panose="020B0604020202020204" pitchFamily="34" charset="0"/>
              </a:rPr>
              <a:t>burn units</a:t>
            </a:r>
            <a:r>
              <a:rPr lang="en-US" sz="1800" b="0" i="0" dirty="0">
                <a:solidFill>
                  <a:srgbClr val="002060"/>
                </a:solidFill>
                <a:effectLst/>
                <a:latin typeface="Arial" panose="020B0604020202020204" pitchFamily="34" charset="0"/>
              </a:rPr>
              <a:t> in their cities of origin</a:t>
            </a:r>
            <a:r>
              <a:rPr lang="en-US" sz="1800" dirty="0">
                <a:solidFill>
                  <a:srgbClr val="002060"/>
                </a:solidFill>
                <a:latin typeface="Arial" panose="020B0604020202020204" pitchFamily="34" charset="0"/>
              </a:rPr>
              <a:t>.</a:t>
            </a:r>
          </a:p>
          <a:p>
            <a:pPr>
              <a:lnSpc>
                <a:spcPct val="100000"/>
              </a:lnSpc>
              <a:spcBef>
                <a:spcPts val="0"/>
              </a:spcBef>
              <a:spcAft>
                <a:spcPts val="600"/>
              </a:spcAft>
            </a:pPr>
            <a:r>
              <a:rPr lang="en-US" sz="1800" b="0" i="0" dirty="0">
                <a:solidFill>
                  <a:srgbClr val="002060"/>
                </a:solidFill>
                <a:effectLst/>
                <a:latin typeface="Arial" panose="020B0604020202020204" pitchFamily="34" charset="0"/>
              </a:rPr>
              <a:t>Over </a:t>
            </a:r>
            <a:r>
              <a:rPr lang="en-US" sz="1800" b="1" i="0" dirty="0">
                <a:solidFill>
                  <a:srgbClr val="002060"/>
                </a:solidFill>
                <a:effectLst/>
                <a:latin typeface="Arial" panose="020B0604020202020204" pitchFamily="34" charset="0"/>
              </a:rPr>
              <a:t>100</a:t>
            </a:r>
            <a:r>
              <a:rPr lang="en-US" sz="1800" b="0" i="0" dirty="0">
                <a:solidFill>
                  <a:srgbClr val="002060"/>
                </a:solidFill>
                <a:effectLst/>
                <a:latin typeface="Arial" panose="020B0604020202020204" pitchFamily="34" charset="0"/>
              </a:rPr>
              <a:t> medical &amp; emergency service personnel ultimately responded.</a:t>
            </a:r>
          </a:p>
          <a:p>
            <a:pPr>
              <a:lnSpc>
                <a:spcPct val="100000"/>
              </a:lnSpc>
              <a:spcBef>
                <a:spcPts val="0"/>
              </a:spcBef>
              <a:spcAft>
                <a:spcPts val="400"/>
              </a:spcAft>
            </a:pPr>
            <a:r>
              <a:rPr lang="en-US" sz="1800" dirty="0">
                <a:solidFill>
                  <a:srgbClr val="002060"/>
                </a:solidFill>
                <a:latin typeface="Arial" panose="020B0604020202020204" pitchFamily="34" charset="0"/>
                <a:cs typeface="Arial" panose="020B0604020202020204" pitchFamily="34" charset="0"/>
              </a:rPr>
              <a:t>Firefighters were able to bring the fire under control within two hours, </a:t>
            </a:r>
          </a:p>
          <a:p>
            <a:pPr marL="0" indent="0">
              <a:lnSpc>
                <a:spcPct val="100000"/>
              </a:lnSpc>
              <a:spcBef>
                <a:spcPts val="0"/>
              </a:spcBef>
              <a:spcAft>
                <a:spcPts val="400"/>
              </a:spcAft>
              <a:buNone/>
            </a:pPr>
            <a:r>
              <a:rPr lang="en-US" sz="1800" dirty="0">
                <a:solidFill>
                  <a:srgbClr val="002060"/>
                </a:solidFill>
                <a:latin typeface="Arial" panose="020B0604020202020204" pitchFamily="34" charset="0"/>
                <a:cs typeface="Arial" panose="020B0604020202020204" pitchFamily="34" charset="0"/>
              </a:rPr>
              <a:t>    using </a:t>
            </a:r>
            <a:r>
              <a:rPr lang="en-US" sz="2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AFF Foam</a:t>
            </a:r>
            <a:r>
              <a:rPr lang="en-US" sz="1800" dirty="0">
                <a:solidFill>
                  <a:srgbClr val="002060"/>
                </a:solidFill>
                <a:latin typeface="Arial" panose="020B0604020202020204" pitchFamily="34" charset="0"/>
                <a:cs typeface="Arial" panose="020B0604020202020204" pitchFamily="34" charset="0"/>
              </a:rPr>
              <a:t>.</a:t>
            </a:r>
            <a:endParaRPr lang="en-US" sz="1800" b="0" i="0" dirty="0">
              <a:solidFill>
                <a:srgbClr val="002060"/>
              </a:solidFill>
              <a:effectLst/>
              <a:latin typeface="Arial" panose="020B0604020202020204" pitchFamily="34" charset="0"/>
              <a:cs typeface="Arial" panose="020B0604020202020204" pitchFamily="34" charset="0"/>
            </a:endParaRPr>
          </a:p>
          <a:p>
            <a:pPr>
              <a:lnSpc>
                <a:spcPct val="100000"/>
              </a:lnSpc>
              <a:spcBef>
                <a:spcPts val="0"/>
              </a:spcBef>
              <a:spcAft>
                <a:spcPts val="600"/>
              </a:spcAft>
            </a:pPr>
            <a:endParaRPr lang="en-US" sz="1800" b="0" i="0" dirty="0">
              <a:solidFill>
                <a:srgbClr val="002060"/>
              </a:solidFill>
              <a:effectLst/>
              <a:latin typeface="Arial" panose="020B0604020202020204" pitchFamily="34" charset="0"/>
            </a:endParaRPr>
          </a:p>
          <a:p>
            <a:pPr>
              <a:lnSpc>
                <a:spcPct val="100000"/>
              </a:lnSpc>
              <a:spcBef>
                <a:spcPts val="0"/>
              </a:spcBef>
              <a:spcAft>
                <a:spcPts val="600"/>
              </a:spcAft>
            </a:pPr>
            <a:endParaRPr lang="en-US" sz="1800" dirty="0">
              <a:solidFill>
                <a:srgbClr val="002060"/>
              </a:solidFill>
            </a:endParaRPr>
          </a:p>
        </p:txBody>
      </p:sp>
    </p:spTree>
    <p:extLst>
      <p:ext uri="{BB962C8B-B14F-4D97-AF65-F5344CB8AC3E}">
        <p14:creationId xmlns:p14="http://schemas.microsoft.com/office/powerpoint/2010/main" val="3937971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F666B-0E3C-14AE-757D-509672B6B657}"/>
              </a:ext>
            </a:extLst>
          </p:cNvPr>
          <p:cNvSpPr>
            <a:spLocks noGrp="1"/>
          </p:cNvSpPr>
          <p:nvPr>
            <p:ph type="title"/>
          </p:nvPr>
        </p:nvSpPr>
        <p:spPr>
          <a:xfrm>
            <a:off x="0" y="-4099"/>
            <a:ext cx="12192000" cy="800100"/>
          </a:xfrm>
        </p:spPr>
        <p:txBody>
          <a:bodyPr/>
          <a:lstStyle/>
          <a:p>
            <a:pPr algn="ctr"/>
            <a:r>
              <a:rPr lang="en-US" dirty="0"/>
              <a:t>Results of the Fire</a:t>
            </a:r>
          </a:p>
        </p:txBody>
      </p:sp>
      <p:sp>
        <p:nvSpPr>
          <p:cNvPr id="3" name="Content Placeholder 2">
            <a:extLst>
              <a:ext uri="{FF2B5EF4-FFF2-40B4-BE49-F238E27FC236}">
                <a16:creationId xmlns:a16="http://schemas.microsoft.com/office/drawing/2014/main" id="{5E0AEED5-0AD1-70D2-E2F0-E2EF27695ECB}"/>
              </a:ext>
            </a:extLst>
          </p:cNvPr>
          <p:cNvSpPr>
            <a:spLocks noGrp="1"/>
          </p:cNvSpPr>
          <p:nvPr>
            <p:ph idx="1"/>
          </p:nvPr>
        </p:nvSpPr>
        <p:spPr>
          <a:xfrm>
            <a:off x="295275" y="731976"/>
            <a:ext cx="11696097" cy="5610224"/>
          </a:xfrm>
        </p:spPr>
        <p:txBody>
          <a:bodyPr>
            <a:noAutofit/>
          </a:bodyPr>
          <a:lstStyle/>
          <a:p>
            <a:pPr algn="just">
              <a:spcBef>
                <a:spcPts val="600"/>
              </a:spcBef>
            </a:pPr>
            <a:r>
              <a:rPr lang="en-US" sz="2000" b="0" i="0" dirty="0">
                <a:solidFill>
                  <a:srgbClr val="002060"/>
                </a:solidFill>
                <a:effectLst/>
                <a:latin typeface="Arial" panose="020B0604020202020204" pitchFamily="34" charset="0"/>
                <a:cs typeface="Arial" panose="020B0604020202020204" pitchFamily="34" charset="0"/>
              </a:rPr>
              <a:t>Of the 90 employees working at the time, </a:t>
            </a:r>
            <a:r>
              <a:rPr lang="en-US" sz="2000" b="1" i="0" dirty="0">
                <a:solidFill>
                  <a:srgbClr val="C00000"/>
                </a:solidFill>
                <a:effectLst/>
                <a:latin typeface="Arial" panose="020B0604020202020204" pitchFamily="34" charset="0"/>
                <a:cs typeface="Arial" panose="020B0604020202020204" pitchFamily="34" charset="0"/>
              </a:rPr>
              <a:t>25</a:t>
            </a:r>
            <a:r>
              <a:rPr lang="en-US" sz="2000" b="1" i="0" dirty="0">
                <a:solidFill>
                  <a:srgbClr val="002060"/>
                </a:solidFill>
                <a:effectLst/>
                <a:latin typeface="Arial" panose="020B0604020202020204" pitchFamily="34" charset="0"/>
                <a:cs typeface="Arial" panose="020B0604020202020204" pitchFamily="34" charset="0"/>
              </a:rPr>
              <a:t> died </a:t>
            </a:r>
            <a:r>
              <a:rPr lang="en-US" sz="2000" b="0" i="0" dirty="0">
                <a:solidFill>
                  <a:srgbClr val="002060"/>
                </a:solidFill>
                <a:effectLst/>
                <a:latin typeface="Arial" panose="020B0604020202020204" pitchFamily="34" charset="0"/>
                <a:cs typeface="Arial" panose="020B0604020202020204" pitchFamily="34" charset="0"/>
              </a:rPr>
              <a:t>&amp; an additional </a:t>
            </a:r>
            <a:r>
              <a:rPr lang="en-US" sz="2000" b="1" i="0" dirty="0">
                <a:solidFill>
                  <a:srgbClr val="C00000"/>
                </a:solidFill>
                <a:effectLst/>
                <a:latin typeface="Arial" panose="020B0604020202020204" pitchFamily="34" charset="0"/>
                <a:cs typeface="Arial" panose="020B0604020202020204" pitchFamily="34" charset="0"/>
              </a:rPr>
              <a:t>54</a:t>
            </a:r>
            <a:r>
              <a:rPr lang="en-US" sz="2000" b="1" i="0" dirty="0">
                <a:solidFill>
                  <a:srgbClr val="002060"/>
                </a:solidFill>
                <a:effectLst/>
                <a:latin typeface="Arial" panose="020B0604020202020204" pitchFamily="34" charset="0"/>
                <a:cs typeface="Arial" panose="020B0604020202020204" pitchFamily="34" charset="0"/>
              </a:rPr>
              <a:t> were injured</a:t>
            </a:r>
            <a:r>
              <a:rPr lang="en-US" sz="2000" dirty="0">
                <a:solidFill>
                  <a:srgbClr val="002060"/>
                </a:solidFill>
                <a:latin typeface="Arial" panose="020B0604020202020204" pitchFamily="34" charset="0"/>
                <a:cs typeface="Arial" panose="020B0604020202020204" pitchFamily="34" charset="0"/>
              </a:rPr>
              <a:t>, </a:t>
            </a:r>
            <a:r>
              <a:rPr lang="en-US" sz="2000" b="1" dirty="0">
                <a:solidFill>
                  <a:srgbClr val="002060"/>
                </a:solidFill>
                <a:latin typeface="Arial" panose="020B0604020202020204" pitchFamily="34" charset="0"/>
                <a:cs typeface="Arial" panose="020B0604020202020204" pitchFamily="34" charset="0"/>
              </a:rPr>
              <a:t>11</a:t>
            </a:r>
            <a:r>
              <a:rPr lang="en-US" sz="2000" dirty="0">
                <a:solidFill>
                  <a:srgbClr val="002060"/>
                </a:solidFill>
                <a:latin typeface="Arial" panose="020B0604020202020204" pitchFamily="34" charset="0"/>
                <a:cs typeface="Arial" panose="020B0604020202020204" pitchFamily="34" charset="0"/>
              </a:rPr>
              <a:t> escaped!</a:t>
            </a:r>
            <a:endParaRPr lang="en-US" sz="2000" b="0" i="0" dirty="0">
              <a:solidFill>
                <a:srgbClr val="002060"/>
              </a:solidFill>
              <a:effectLst/>
              <a:latin typeface="Arial" panose="020B0604020202020204" pitchFamily="34" charset="0"/>
              <a:cs typeface="Arial" panose="020B0604020202020204" pitchFamily="34" charset="0"/>
            </a:endParaRPr>
          </a:p>
          <a:p>
            <a:pPr lvl="1" algn="just">
              <a:spcBef>
                <a:spcPts val="600"/>
              </a:spcBef>
            </a:pPr>
            <a:r>
              <a:rPr lang="en-US" sz="1600" b="0" i="0" dirty="0">
                <a:solidFill>
                  <a:srgbClr val="002060"/>
                </a:solidFill>
                <a:effectLst/>
                <a:latin typeface="Arial" panose="020B0604020202020204" pitchFamily="34" charset="0"/>
              </a:rPr>
              <a:t>A white delivery driver died while restocking vending machines, he was recognized on the scene by his son, a firefighter.</a:t>
            </a:r>
            <a:endParaRPr lang="en-US" sz="1600" b="0" i="0" dirty="0">
              <a:solidFill>
                <a:srgbClr val="002060"/>
              </a:solidFill>
              <a:effectLst/>
              <a:latin typeface="Arial" panose="020B0604020202020204" pitchFamily="34" charset="0"/>
              <a:cs typeface="Arial" panose="020B0604020202020204" pitchFamily="34" charset="0"/>
            </a:endParaRPr>
          </a:p>
          <a:p>
            <a:pPr algn="just"/>
            <a:r>
              <a:rPr lang="en-US" sz="2000" b="0" i="0" dirty="0">
                <a:solidFill>
                  <a:srgbClr val="002060"/>
                </a:solidFill>
                <a:effectLst/>
                <a:latin typeface="Arial" panose="020B0604020202020204" pitchFamily="34" charset="0"/>
                <a:cs typeface="Arial" panose="020B0604020202020204" pitchFamily="34" charset="0"/>
              </a:rPr>
              <a:t>Of the 25 who died, </a:t>
            </a:r>
            <a:r>
              <a:rPr lang="en-US" sz="2000" b="1" i="0" dirty="0">
                <a:solidFill>
                  <a:srgbClr val="002060"/>
                </a:solidFill>
                <a:effectLst/>
                <a:latin typeface="Arial" panose="020B0604020202020204" pitchFamily="34" charset="0"/>
                <a:cs typeface="Arial" panose="020B0604020202020204" pitchFamily="34" charset="0"/>
              </a:rPr>
              <a:t>12</a:t>
            </a:r>
            <a:r>
              <a:rPr lang="en-US" sz="2000" b="0" i="0" dirty="0">
                <a:solidFill>
                  <a:srgbClr val="002060"/>
                </a:solidFill>
                <a:effectLst/>
                <a:latin typeface="Arial" panose="020B0604020202020204" pitchFamily="34" charset="0"/>
                <a:cs typeface="Arial" panose="020B0604020202020204" pitchFamily="34" charset="0"/>
              </a:rPr>
              <a:t> were African-American &amp; </a:t>
            </a:r>
            <a:r>
              <a:rPr lang="en-US" sz="2000" b="1" i="0" dirty="0">
                <a:solidFill>
                  <a:srgbClr val="002060"/>
                </a:solidFill>
                <a:effectLst/>
                <a:latin typeface="Arial" panose="020B0604020202020204" pitchFamily="34" charset="0"/>
                <a:cs typeface="Arial" panose="020B0604020202020204" pitchFamily="34" charset="0"/>
              </a:rPr>
              <a:t>18</a:t>
            </a:r>
            <a:r>
              <a:rPr lang="en-US" sz="2000" b="0" i="0" dirty="0">
                <a:solidFill>
                  <a:srgbClr val="002060"/>
                </a:solidFill>
                <a:effectLst/>
                <a:latin typeface="Arial" panose="020B0604020202020204" pitchFamily="34" charset="0"/>
                <a:cs typeface="Arial" panose="020B0604020202020204" pitchFamily="34" charset="0"/>
              </a:rPr>
              <a:t> were women, &amp; many were single mothers.</a:t>
            </a:r>
          </a:p>
          <a:p>
            <a:pPr algn="just">
              <a:lnSpc>
                <a:spcPct val="100000"/>
              </a:lnSpc>
              <a:spcBef>
                <a:spcPts val="0"/>
              </a:spcBef>
            </a:pPr>
            <a:r>
              <a:rPr lang="en-US" sz="2000" b="0" i="0" dirty="0">
                <a:solidFill>
                  <a:srgbClr val="002060"/>
                </a:solidFill>
                <a:effectLst/>
                <a:latin typeface="Arial" panose="020B0604020202020204" pitchFamily="34" charset="0"/>
                <a:cs typeface="Arial" panose="020B0604020202020204" pitchFamily="34" charset="0"/>
              </a:rPr>
              <a:t>Autopsies indicated nearly all the fatalities were caused by </a:t>
            </a:r>
            <a:r>
              <a:rPr lang="en-US" b="0" i="1" u="none" strike="noStrike"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smoke inhalation</a:t>
            </a:r>
            <a:r>
              <a:rPr lang="en-US" sz="2000" b="0" i="0" dirty="0">
                <a:solidFill>
                  <a:srgbClr val="002060"/>
                </a:solidFill>
                <a:effectLst/>
                <a:latin typeface="Arial" panose="020B0604020202020204" pitchFamily="34" charset="0"/>
                <a:cs typeface="Arial" panose="020B0604020202020204" pitchFamily="34" charset="0"/>
              </a:rPr>
              <a:t>, </a:t>
            </a:r>
          </a:p>
          <a:p>
            <a:pPr marL="0" indent="0" algn="just">
              <a:lnSpc>
                <a:spcPct val="100000"/>
              </a:lnSpc>
              <a:spcBef>
                <a:spcPts val="0"/>
              </a:spcBef>
              <a:buNone/>
            </a:pPr>
            <a:r>
              <a:rPr lang="en-US" sz="2000" b="0" i="0" dirty="0">
                <a:solidFill>
                  <a:srgbClr val="002060"/>
                </a:solidFill>
                <a:effectLst/>
                <a:latin typeface="Arial" panose="020B0604020202020204" pitchFamily="34" charset="0"/>
                <a:cs typeface="Arial" panose="020B0604020202020204" pitchFamily="34" charset="0"/>
              </a:rPr>
              <a:t>   rather than direct flame injury.</a:t>
            </a:r>
          </a:p>
          <a:p>
            <a:pPr algn="just">
              <a:lnSpc>
                <a:spcPct val="100000"/>
              </a:lnSpc>
              <a:spcBef>
                <a:spcPts val="0"/>
              </a:spcBef>
            </a:pPr>
            <a:r>
              <a:rPr lang="en-US" sz="2000" b="0" i="0" dirty="0">
                <a:solidFill>
                  <a:srgbClr val="002060"/>
                </a:solidFill>
                <a:effectLst/>
                <a:latin typeface="Arial" panose="020B0604020202020204" pitchFamily="34" charset="0"/>
                <a:cs typeface="Arial" panose="020B0604020202020204" pitchFamily="34" charset="0"/>
              </a:rPr>
              <a:t>Some desperate employees went into the </a:t>
            </a:r>
            <a:r>
              <a:rPr lang="en-US" sz="2000" b="1" dirty="0">
                <a:solidFill>
                  <a:srgbClr val="FF0000"/>
                </a:solidFill>
                <a:latin typeface="Arial" panose="020B0604020202020204" pitchFamily="34" charset="0"/>
                <a:cs typeface="Arial" panose="020B0604020202020204" pitchFamily="34" charset="0"/>
              </a:rPr>
              <a:t>-28</a:t>
            </a:r>
            <a:r>
              <a:rPr lang="en-US" sz="2000" b="1" baseline="30000" dirty="0">
                <a:solidFill>
                  <a:srgbClr val="FF0000"/>
                </a:solidFill>
                <a:latin typeface="Arial" panose="020B0604020202020204" pitchFamily="34" charset="0"/>
                <a:cs typeface="Arial" panose="020B0604020202020204" pitchFamily="34" charset="0"/>
              </a:rPr>
              <a:t>0</a:t>
            </a:r>
            <a:r>
              <a:rPr lang="en-US" sz="2000" b="1" dirty="0">
                <a:solidFill>
                  <a:srgbClr val="FF0000"/>
                </a:solidFill>
                <a:latin typeface="Arial" panose="020B0604020202020204" pitchFamily="34" charset="0"/>
                <a:cs typeface="Arial" panose="020B0604020202020204" pitchFamily="34" charset="0"/>
              </a:rPr>
              <a:t>F</a:t>
            </a:r>
            <a:r>
              <a:rPr lang="en-US" sz="2000" dirty="0">
                <a:solidFill>
                  <a:srgbClr val="002060"/>
                </a:solidFill>
                <a:latin typeface="Arial" panose="020B0604020202020204" pitchFamily="34" charset="0"/>
                <a:cs typeface="Arial" panose="020B0604020202020204" pitchFamily="34" charset="0"/>
              </a:rPr>
              <a:t>,</a:t>
            </a:r>
            <a:r>
              <a:rPr lang="en-US" sz="2000" b="0" i="0" dirty="0">
                <a:solidFill>
                  <a:srgbClr val="002060"/>
                </a:solidFill>
                <a:effectLst/>
                <a:latin typeface="Arial" panose="020B0604020202020204" pitchFamily="34" charset="0"/>
                <a:cs typeface="Arial" panose="020B0604020202020204" pitchFamily="34" charset="0"/>
              </a:rPr>
              <a:t> </a:t>
            </a:r>
            <a:r>
              <a:rPr lang="en-US" sz="2000" b="1" i="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freezer</a:t>
            </a:r>
            <a:r>
              <a:rPr lang="en-US" sz="2000" b="0" i="0" dirty="0">
                <a:solidFill>
                  <a:srgbClr val="002060"/>
                </a:solidFill>
                <a:effectLst/>
                <a:latin typeface="Arial" panose="020B0604020202020204" pitchFamily="34" charset="0"/>
                <a:cs typeface="Arial" panose="020B0604020202020204" pitchFamily="34" charset="0"/>
              </a:rPr>
              <a:t>, because the door did not </a:t>
            </a:r>
          </a:p>
          <a:p>
            <a:pPr marL="0" indent="0" algn="just">
              <a:lnSpc>
                <a:spcPct val="100000"/>
              </a:lnSpc>
              <a:spcBef>
                <a:spcPts val="0"/>
              </a:spcBef>
              <a:buNone/>
            </a:pPr>
            <a:r>
              <a:rPr lang="en-US" sz="2000" b="0" i="0" dirty="0">
                <a:solidFill>
                  <a:srgbClr val="002060"/>
                </a:solidFill>
                <a:effectLst/>
                <a:latin typeface="Arial" panose="020B0604020202020204" pitchFamily="34" charset="0"/>
                <a:cs typeface="Arial" panose="020B0604020202020204" pitchFamily="34" charset="0"/>
              </a:rPr>
              <a:t>   seal, </a:t>
            </a:r>
            <a:r>
              <a:rPr lang="en-US" sz="2000" b="1" i="0" dirty="0">
                <a:solidFill>
                  <a:srgbClr val="002060"/>
                </a:solidFill>
                <a:effectLst/>
                <a:latin typeface="Arial" panose="020B0604020202020204" pitchFamily="34" charset="0"/>
                <a:cs typeface="Arial" panose="020B0604020202020204" pitchFamily="34" charset="0"/>
              </a:rPr>
              <a:t>12</a:t>
            </a:r>
            <a:r>
              <a:rPr lang="en-US" sz="2000" b="0" i="0" dirty="0">
                <a:solidFill>
                  <a:srgbClr val="002060"/>
                </a:solidFill>
                <a:effectLst/>
                <a:latin typeface="Arial" panose="020B0604020202020204" pitchFamily="34" charset="0"/>
                <a:cs typeface="Arial" panose="020B0604020202020204" pitchFamily="34" charset="0"/>
              </a:rPr>
              <a:t> bodies were found inside</a:t>
            </a:r>
            <a:r>
              <a:rPr lang="en-US" sz="2000" dirty="0">
                <a:solidFill>
                  <a:srgbClr val="002060"/>
                </a:solidFill>
                <a:latin typeface="Arial" panose="020B0604020202020204" pitchFamily="34" charset="0"/>
                <a:cs typeface="Arial" panose="020B0604020202020204" pitchFamily="34" charset="0"/>
              </a:rPr>
              <a:t>, but </a:t>
            </a:r>
            <a:r>
              <a:rPr lang="en-US" sz="2000" b="1" dirty="0">
                <a:solidFill>
                  <a:srgbClr val="002060"/>
                </a:solidFill>
                <a:latin typeface="Arial" panose="020B0604020202020204" pitchFamily="34" charset="0"/>
                <a:cs typeface="Arial" panose="020B0604020202020204" pitchFamily="34" charset="0"/>
              </a:rPr>
              <a:t>5</a:t>
            </a:r>
            <a:r>
              <a:rPr lang="en-US" sz="2000" dirty="0">
                <a:solidFill>
                  <a:srgbClr val="002060"/>
                </a:solidFill>
                <a:latin typeface="Arial" panose="020B0604020202020204" pitchFamily="34" charset="0"/>
                <a:cs typeface="Arial" panose="020B0604020202020204" pitchFamily="34" charset="0"/>
              </a:rPr>
              <a:t> people inside the freezer </a:t>
            </a:r>
            <a:r>
              <a:rPr lang="en-US" sz="2000" u="sng" dirty="0">
                <a:solidFill>
                  <a:srgbClr val="002060"/>
                </a:solidFill>
                <a:latin typeface="Arial" panose="020B0604020202020204" pitchFamily="34" charset="0"/>
                <a:cs typeface="Arial" panose="020B0604020202020204" pitchFamily="34" charset="0"/>
              </a:rPr>
              <a:t>survived!</a:t>
            </a:r>
            <a:endParaRPr lang="en-US" sz="2000" dirty="0">
              <a:latin typeface="Arial" panose="020B0604020202020204" pitchFamily="34" charset="0"/>
              <a:cs typeface="Arial" panose="020B0604020202020204" pitchFamily="34" charset="0"/>
            </a:endParaRPr>
          </a:p>
          <a:p>
            <a:pPr algn="just"/>
            <a:r>
              <a:rPr lang="en-US" sz="2000" dirty="0">
                <a:solidFill>
                  <a:srgbClr val="002060"/>
                </a:solidFill>
                <a:latin typeface="Arial" panose="020B0604020202020204" pitchFamily="34" charset="0"/>
                <a:cs typeface="Arial" panose="020B0604020202020204" pitchFamily="34" charset="0"/>
              </a:rPr>
              <a:t>The second largest fatality area was to the north of the processing area where </a:t>
            </a:r>
            <a:r>
              <a:rPr lang="en-US" sz="2000" b="1" dirty="0">
                <a:solidFill>
                  <a:srgbClr val="002060"/>
                </a:solidFill>
                <a:latin typeface="Arial" panose="020B0604020202020204" pitchFamily="34" charset="0"/>
                <a:cs typeface="Arial" panose="020B0604020202020204" pitchFamily="34" charset="0"/>
              </a:rPr>
              <a:t>7</a:t>
            </a:r>
            <a:r>
              <a:rPr lang="en-US" sz="2000" dirty="0">
                <a:solidFill>
                  <a:srgbClr val="002060"/>
                </a:solidFill>
                <a:latin typeface="Arial" panose="020B0604020202020204" pitchFamily="34" charset="0"/>
                <a:cs typeface="Arial" panose="020B0604020202020204" pitchFamily="34" charset="0"/>
              </a:rPr>
              <a:t> died. </a:t>
            </a:r>
            <a:r>
              <a:rPr lang="en-US" sz="2000" b="1" dirty="0">
                <a:solidFill>
                  <a:srgbClr val="002060"/>
                </a:solidFill>
                <a:latin typeface="Arial" panose="020B0604020202020204" pitchFamily="34" charset="0"/>
                <a:cs typeface="Arial" panose="020B0604020202020204" pitchFamily="34" charset="0"/>
              </a:rPr>
              <a:t>3</a:t>
            </a:r>
            <a:r>
              <a:rPr lang="en-US" sz="2000" dirty="0">
                <a:solidFill>
                  <a:srgbClr val="002060"/>
                </a:solidFill>
                <a:latin typeface="Arial" panose="020B0604020202020204" pitchFamily="34" charset="0"/>
                <a:cs typeface="Arial" panose="020B0604020202020204" pitchFamily="34" charset="0"/>
              </a:rPr>
              <a:t> perished in the trim room, from which the exit door to the outside, via the break room, was locked.  (</a:t>
            </a:r>
            <a:r>
              <a:rPr lang="en-US" sz="20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next slide</a:t>
            </a:r>
            <a:r>
              <a:rPr lang="en-US" sz="2000" dirty="0">
                <a:solidFill>
                  <a:srgbClr val="002060"/>
                </a:solidFill>
                <a:latin typeface="Arial" panose="020B0604020202020204" pitchFamily="34" charset="0"/>
                <a:cs typeface="Arial" panose="020B0604020202020204" pitchFamily="34" charset="0"/>
              </a:rPr>
              <a:t>)</a:t>
            </a:r>
            <a:endParaRPr lang="en-US" sz="2000" b="0" i="0" dirty="0">
              <a:solidFill>
                <a:srgbClr val="002060"/>
              </a:solidFill>
              <a:effectLst/>
              <a:latin typeface="Arial" panose="020B0604020202020204" pitchFamily="34" charset="0"/>
              <a:cs typeface="Arial" panose="020B0604020202020204" pitchFamily="34" charset="0"/>
            </a:endParaRPr>
          </a:p>
          <a:p>
            <a:pPr algn="just"/>
            <a:r>
              <a:rPr lang="en-US" sz="2000" b="0" i="0" dirty="0">
                <a:solidFill>
                  <a:srgbClr val="002060"/>
                </a:solidFill>
                <a:effectLst/>
                <a:latin typeface="Arial" panose="020B0604020202020204" pitchFamily="34" charset="0"/>
                <a:cs typeface="Arial" panose="020B0604020202020204" pitchFamily="34" charset="0"/>
              </a:rPr>
              <a:t>Desperate to find exits, only to find locked doors, the victims collapsed into piles of bodies as the CO overtook them. The plant was a death trap with </a:t>
            </a:r>
            <a:r>
              <a:rPr lang="en-US" sz="2000" b="1" i="0" dirty="0">
                <a:solidFill>
                  <a:srgbClr val="002060"/>
                </a:solidFill>
                <a:effectLst/>
                <a:latin typeface="Arial" panose="020B0604020202020204" pitchFamily="34" charset="0"/>
                <a:cs typeface="Arial" panose="020B0604020202020204" pitchFamily="34" charset="0"/>
              </a:rPr>
              <a:t>2 of the 7 exits locked </a:t>
            </a:r>
            <a:r>
              <a:rPr lang="en-US" sz="2000" b="0" i="0" dirty="0">
                <a:solidFill>
                  <a:srgbClr val="002060"/>
                </a:solidFill>
                <a:effectLst/>
                <a:latin typeface="Arial" panose="020B0604020202020204" pitchFamily="34" charset="0"/>
                <a:cs typeface="Arial" panose="020B0604020202020204" pitchFamily="34" charset="0"/>
              </a:rPr>
              <a:t>from the </a:t>
            </a:r>
            <a:r>
              <a:rPr lang="en-US" sz="2000" b="1" i="1" u="sng" dirty="0">
                <a:solidFill>
                  <a:srgbClr val="FF0000"/>
                </a:solidFill>
                <a:latin typeface="Arial" panose="020B0604020202020204" pitchFamily="34" charset="0"/>
                <a:cs typeface="Arial" panose="020B0604020202020204" pitchFamily="34" charset="0"/>
              </a:rPr>
              <a:t>outside</a:t>
            </a:r>
            <a:r>
              <a:rPr lang="en-US" sz="2000" u="sng" dirty="0">
                <a:solidFill>
                  <a:srgbClr val="FF0000"/>
                </a:solidFill>
                <a:latin typeface="Arial" panose="020B0604020202020204" pitchFamily="34" charset="0"/>
                <a:cs typeface="Arial" panose="020B0604020202020204" pitchFamily="34" charset="0"/>
              </a:rPr>
              <a:t>!</a:t>
            </a:r>
            <a:endParaRPr lang="en-US" sz="2000" b="0" i="0" dirty="0">
              <a:solidFill>
                <a:srgbClr val="FF0000"/>
              </a:solidFill>
              <a:effectLst/>
              <a:latin typeface="Arial" panose="020B0604020202020204" pitchFamily="34" charset="0"/>
              <a:cs typeface="Arial" panose="020B0604020202020204" pitchFamily="34" charset="0"/>
            </a:endParaRPr>
          </a:p>
          <a:p>
            <a:pPr algn="just"/>
            <a:r>
              <a:rPr lang="en-US" sz="2000" b="1" i="0" dirty="0">
                <a:solidFill>
                  <a:srgbClr val="002060"/>
                </a:solidFill>
                <a:effectLst/>
                <a:highlight>
                  <a:srgbClr val="FFFF00"/>
                </a:highlight>
                <a:latin typeface="Arial" panose="020B0604020202020204" pitchFamily="34" charset="0"/>
              </a:rPr>
              <a:t>All</a:t>
            </a:r>
            <a:r>
              <a:rPr lang="en-US" sz="2000" b="0" i="0" dirty="0">
                <a:solidFill>
                  <a:srgbClr val="002060"/>
                </a:solidFill>
                <a:effectLst/>
                <a:highlight>
                  <a:srgbClr val="FFFF00"/>
                </a:highlight>
                <a:latin typeface="Arial" panose="020B0604020202020204" pitchFamily="34" charset="0"/>
              </a:rPr>
              <a:t> </a:t>
            </a:r>
            <a:r>
              <a:rPr lang="en-US" sz="2000" i="0" u="sng" dirty="0">
                <a:solidFill>
                  <a:srgbClr val="002060"/>
                </a:solidFill>
                <a:effectLst>
                  <a:outerShdw blurRad="38100" dist="38100" dir="2700000" algn="tl">
                    <a:srgbClr val="000000">
                      <a:alpha val="43137"/>
                    </a:srgbClr>
                  </a:outerShdw>
                </a:effectLst>
                <a:highlight>
                  <a:srgbClr val="FFFF00"/>
                </a:highlight>
                <a:latin typeface="Arial" panose="020B0604020202020204" pitchFamily="34" charset="0"/>
              </a:rPr>
              <a:t>65 Survivors </a:t>
            </a:r>
            <a:r>
              <a:rPr lang="en-US" sz="2000" b="0" i="0" dirty="0">
                <a:solidFill>
                  <a:srgbClr val="002060"/>
                </a:solidFill>
                <a:effectLst/>
                <a:latin typeface="Arial" panose="020B0604020202020204" pitchFamily="34" charset="0"/>
              </a:rPr>
              <a:t>suffered long-term adverse health effects, </a:t>
            </a:r>
            <a:r>
              <a:rPr lang="en-US" sz="2000" b="0" i="0" dirty="0">
                <a:solidFill>
                  <a:srgbClr val="002060"/>
                </a:solidFill>
                <a:effectLst/>
                <a:latin typeface="Arial" panose="020B0604020202020204" pitchFamily="34" charset="0"/>
                <a:cs typeface="Arial" panose="020B0604020202020204" pitchFamily="34" charset="0"/>
              </a:rPr>
              <a:t>or aftereffects such as burns, </a:t>
            </a:r>
            <a:r>
              <a:rPr lang="en-US" sz="2000" b="0" i="1" u="sng" dirty="0">
                <a:solidFill>
                  <a:srgbClr val="002060"/>
                </a:solidFill>
                <a:effectLst/>
                <a:latin typeface="Arial" panose="020B0604020202020204" pitchFamily="34" charset="0"/>
                <a:cs typeface="Arial" panose="020B0604020202020204" pitchFamily="34" charset="0"/>
              </a:rPr>
              <a:t>blindness</a:t>
            </a:r>
            <a:r>
              <a:rPr lang="en-US" sz="2000" b="0" i="0" dirty="0">
                <a:solidFill>
                  <a:srgbClr val="002060"/>
                </a:solidFill>
                <a:effectLst/>
                <a:latin typeface="Arial" panose="020B0604020202020204" pitchFamily="34" charset="0"/>
                <a:cs typeface="Arial" panose="020B0604020202020204" pitchFamily="34" charset="0"/>
              </a:rPr>
              <a:t>, respiratory disease from smoke inhalation, </a:t>
            </a:r>
            <a:r>
              <a:rPr lang="en-US" sz="2000" b="0" i="1" u="sng" strike="noStrike" dirty="0">
                <a:solidFill>
                  <a:srgbClr val="002060"/>
                </a:solidFill>
                <a:effectLst/>
                <a:latin typeface="Arial" panose="020B0604020202020204" pitchFamily="34" charset="0"/>
                <a:cs typeface="Arial" panose="020B0604020202020204" pitchFamily="34" charset="0"/>
              </a:rPr>
              <a:t>neurological</a:t>
            </a:r>
            <a:r>
              <a:rPr lang="en-US" sz="2000" b="0" i="1" u="sng" dirty="0">
                <a:solidFill>
                  <a:srgbClr val="002060"/>
                </a:solidFill>
                <a:effectLst/>
                <a:latin typeface="Arial" panose="020B0604020202020204" pitchFamily="34" charset="0"/>
                <a:cs typeface="Arial" panose="020B0604020202020204" pitchFamily="34" charset="0"/>
              </a:rPr>
              <a:t> damage </a:t>
            </a:r>
            <a:r>
              <a:rPr lang="en-US" sz="2000" b="0" i="0" dirty="0">
                <a:solidFill>
                  <a:srgbClr val="002060"/>
                </a:solidFill>
                <a:effectLst/>
                <a:latin typeface="Arial" panose="020B0604020202020204" pitchFamily="34" charset="0"/>
                <a:cs typeface="Arial" panose="020B0604020202020204" pitchFamily="34" charset="0"/>
              </a:rPr>
              <a:t>&amp; </a:t>
            </a:r>
            <a:r>
              <a:rPr lang="en-US" sz="2000" b="1" i="0" dirty="0">
                <a:solidFill>
                  <a:srgbClr val="FF0000"/>
                </a:solidFill>
                <a:effectLst/>
                <a:latin typeface="Arial" panose="020B0604020202020204" pitchFamily="34" charset="0"/>
                <a:cs typeface="Arial" panose="020B0604020202020204" pitchFamily="34" charset="0"/>
              </a:rPr>
              <a:t>P</a:t>
            </a:r>
            <a:r>
              <a:rPr lang="en-US" sz="2000" b="0" i="0" dirty="0">
                <a:solidFill>
                  <a:srgbClr val="002060"/>
                </a:solidFill>
                <a:effectLst/>
                <a:latin typeface="Arial" panose="020B0604020202020204" pitchFamily="34" charset="0"/>
                <a:cs typeface="Arial" panose="020B0604020202020204" pitchFamily="34" charset="0"/>
              </a:rPr>
              <a:t>ost-</a:t>
            </a:r>
            <a:r>
              <a:rPr lang="en-US" sz="2000" b="1" i="0" dirty="0">
                <a:solidFill>
                  <a:srgbClr val="FF0000"/>
                </a:solidFill>
                <a:effectLst/>
                <a:latin typeface="Arial" panose="020B0604020202020204" pitchFamily="34" charset="0"/>
                <a:cs typeface="Arial" panose="020B0604020202020204" pitchFamily="34" charset="0"/>
              </a:rPr>
              <a:t>T</a:t>
            </a:r>
            <a:r>
              <a:rPr lang="en-US" sz="2000" b="0" i="0" dirty="0">
                <a:solidFill>
                  <a:srgbClr val="002060"/>
                </a:solidFill>
                <a:effectLst/>
                <a:latin typeface="Arial" panose="020B0604020202020204" pitchFamily="34" charset="0"/>
                <a:cs typeface="Arial" panose="020B0604020202020204" pitchFamily="34" charset="0"/>
              </a:rPr>
              <a:t>raumatic </a:t>
            </a:r>
            <a:r>
              <a:rPr lang="en-US" b="1" i="0" dirty="0">
                <a:solidFill>
                  <a:srgbClr val="FF0000"/>
                </a:solidFill>
                <a:effectLst/>
                <a:latin typeface="Arial" panose="020B0604020202020204" pitchFamily="34" charset="0"/>
                <a:cs typeface="Arial" panose="020B0604020202020204" pitchFamily="34" charset="0"/>
              </a:rPr>
              <a:t>S</a:t>
            </a:r>
            <a:r>
              <a:rPr lang="en-US" sz="2000" b="0" i="0" dirty="0">
                <a:solidFill>
                  <a:srgbClr val="002060"/>
                </a:solidFill>
                <a:effectLst/>
                <a:latin typeface="Arial" panose="020B0604020202020204" pitchFamily="34" charset="0"/>
                <a:cs typeface="Arial" panose="020B0604020202020204" pitchFamily="34" charset="0"/>
              </a:rPr>
              <a:t>tress </a:t>
            </a:r>
            <a:r>
              <a:rPr lang="en-US" sz="2000" b="1" i="0" dirty="0">
                <a:solidFill>
                  <a:srgbClr val="FF0000"/>
                </a:solidFill>
                <a:effectLst/>
                <a:latin typeface="Arial" panose="020B0604020202020204" pitchFamily="34" charset="0"/>
                <a:cs typeface="Arial" panose="020B0604020202020204" pitchFamily="34" charset="0"/>
              </a:rPr>
              <a:t>D</a:t>
            </a:r>
            <a:r>
              <a:rPr lang="en-US" sz="2000" b="0" i="0" dirty="0">
                <a:solidFill>
                  <a:srgbClr val="002060"/>
                </a:solidFill>
                <a:effectLst/>
                <a:latin typeface="Arial" panose="020B0604020202020204" pitchFamily="34" charset="0"/>
                <a:cs typeface="Arial" panose="020B0604020202020204" pitchFamily="34" charset="0"/>
              </a:rPr>
              <a:t>isorder. </a:t>
            </a:r>
          </a:p>
          <a:p>
            <a:pPr algn="just"/>
            <a:r>
              <a:rPr lang="en-US" sz="2000" b="0" i="0" dirty="0">
                <a:solidFill>
                  <a:srgbClr val="002060"/>
                </a:solidFill>
                <a:effectLst/>
                <a:latin typeface="Arial" panose="020B0604020202020204" pitchFamily="34" charset="0"/>
              </a:rPr>
              <a:t>The North Carolina General Assembly eventually passed </a:t>
            </a:r>
            <a:r>
              <a:rPr lang="en-US" sz="2000" b="1" i="0" dirty="0">
                <a:solidFill>
                  <a:srgbClr val="002060"/>
                </a:solidFill>
                <a:effectLst/>
                <a:latin typeface="Arial" panose="020B0604020202020204" pitchFamily="34" charset="0"/>
              </a:rPr>
              <a:t>14</a:t>
            </a:r>
            <a:r>
              <a:rPr lang="en-US" sz="2000" b="0" i="0" dirty="0">
                <a:solidFill>
                  <a:srgbClr val="002060"/>
                </a:solidFill>
                <a:effectLst/>
                <a:latin typeface="Arial" panose="020B0604020202020204" pitchFamily="34" charset="0"/>
              </a:rPr>
              <a:t> </a:t>
            </a:r>
            <a:r>
              <a:rPr lang="en-US" sz="2000" b="1" i="0" dirty="0">
                <a:solidFill>
                  <a:srgbClr val="002060"/>
                </a:solidFill>
                <a:effectLst/>
                <a:latin typeface="Arial" panose="020B0604020202020204" pitchFamily="34" charset="0"/>
              </a:rPr>
              <a:t>new</a:t>
            </a:r>
            <a:r>
              <a:rPr lang="en-US" sz="2000" b="0" i="0" dirty="0">
                <a:solidFill>
                  <a:srgbClr val="002060"/>
                </a:solidFill>
                <a:effectLst/>
                <a:latin typeface="Arial" panose="020B0604020202020204" pitchFamily="34" charset="0"/>
              </a:rPr>
              <a:t> worker safety laws</a:t>
            </a:r>
            <a:r>
              <a:rPr lang="en-US" sz="2000" b="0" i="0" dirty="0">
                <a:solidFill>
                  <a:srgbClr val="202122"/>
                </a:solidFill>
                <a:effectLst/>
                <a:latin typeface="Arial" panose="020B0604020202020204" pitchFamily="34" charset="0"/>
              </a:rPr>
              <a:t>.</a:t>
            </a:r>
            <a:endParaRPr lang="en-US" sz="2800" dirty="0">
              <a:solidFill>
                <a:srgbClr val="002060"/>
              </a:solidFill>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70C4935F-29E4-49C6-4EB4-ACBF891E960A}"/>
              </a:ext>
            </a:extLst>
          </p:cNvPr>
          <p:cNvSpPr>
            <a:spLocks noGrp="1"/>
          </p:cNvSpPr>
          <p:nvPr>
            <p:ph type="dt" sz="half" idx="10"/>
          </p:nvPr>
        </p:nvSpPr>
        <p:spPr>
          <a:xfrm>
            <a:off x="803049" y="6356350"/>
            <a:ext cx="2743200" cy="365125"/>
          </a:xfrm>
        </p:spPr>
        <p:txBody>
          <a:bodyPr/>
          <a:lstStyle/>
          <a:p>
            <a:fld id="{67F1C60B-C398-4C22-B16E-EF41472D87A1}" type="datetime1">
              <a:rPr lang="en-US" smtClean="0"/>
              <a:t>10/25/2024</a:t>
            </a:fld>
            <a:endParaRPr lang="en-US" dirty="0"/>
          </a:p>
        </p:txBody>
      </p:sp>
      <p:sp>
        <p:nvSpPr>
          <p:cNvPr id="5" name="Footer Placeholder 4">
            <a:extLst>
              <a:ext uri="{FF2B5EF4-FFF2-40B4-BE49-F238E27FC236}">
                <a16:creationId xmlns:a16="http://schemas.microsoft.com/office/drawing/2014/main" id="{72F6D505-36AD-3500-D086-990AEC7CB1EF}"/>
              </a:ext>
            </a:extLst>
          </p:cNvPr>
          <p:cNvSpPr>
            <a:spLocks noGrp="1"/>
          </p:cNvSpPr>
          <p:nvPr>
            <p:ph type="ftr" sz="quarter" idx="11"/>
          </p:nvPr>
        </p:nvSpPr>
        <p:spPr/>
        <p:txBody>
          <a:bodyPr/>
          <a:lstStyle/>
          <a:p>
            <a:r>
              <a:rPr lang="en-US" dirty="0">
                <a:solidFill>
                  <a:srgbClr val="002060"/>
                </a:solidFill>
              </a:rPr>
              <a:t>Imperial Foods Chicken Processing Plant Fire</a:t>
            </a:r>
          </a:p>
        </p:txBody>
      </p:sp>
      <p:sp>
        <p:nvSpPr>
          <p:cNvPr id="6" name="Slide Number Placeholder 5">
            <a:extLst>
              <a:ext uri="{FF2B5EF4-FFF2-40B4-BE49-F238E27FC236}">
                <a16:creationId xmlns:a16="http://schemas.microsoft.com/office/drawing/2014/main" id="{5B18ACAE-BE16-38B2-A805-0F4649B39763}"/>
              </a:ext>
            </a:extLst>
          </p:cNvPr>
          <p:cNvSpPr>
            <a:spLocks noGrp="1"/>
          </p:cNvSpPr>
          <p:nvPr>
            <p:ph type="sldNum" sz="quarter" idx="12"/>
          </p:nvPr>
        </p:nvSpPr>
        <p:spPr>
          <a:xfrm>
            <a:off x="9534524" y="6356350"/>
            <a:ext cx="1749171" cy="365125"/>
          </a:xfrm>
        </p:spPr>
        <p:txBody>
          <a:bodyPr/>
          <a:lstStyle/>
          <a:p>
            <a:fld id="{B2DC25EE-239B-4C5F-AAD1-255A7D5F1EE2}" type="slidenum">
              <a:rPr lang="en-US" b="0" smtClean="0">
                <a:solidFill>
                  <a:srgbClr val="002060"/>
                </a:solidFill>
              </a:rPr>
              <a:t>8</a:t>
            </a:fld>
            <a:endParaRPr lang="en-US" b="0" dirty="0">
              <a:solidFill>
                <a:srgbClr val="002060"/>
              </a:solidFill>
            </a:endParaRPr>
          </a:p>
        </p:txBody>
      </p:sp>
      <p:grpSp>
        <p:nvGrpSpPr>
          <p:cNvPr id="9" name="Group 8">
            <a:extLst>
              <a:ext uri="{FF2B5EF4-FFF2-40B4-BE49-F238E27FC236}">
                <a16:creationId xmlns:a16="http://schemas.microsoft.com/office/drawing/2014/main" id="{076340B7-08CE-4D13-991E-9984F08B57EA}"/>
              </a:ext>
            </a:extLst>
          </p:cNvPr>
          <p:cNvGrpSpPr/>
          <p:nvPr/>
        </p:nvGrpSpPr>
        <p:grpSpPr>
          <a:xfrm>
            <a:off x="10410825" y="1918594"/>
            <a:ext cx="1276350" cy="1420614"/>
            <a:chOff x="10144124" y="1647826"/>
            <a:chExt cx="1352551" cy="1593770"/>
          </a:xfrm>
        </p:grpSpPr>
        <p:pic>
          <p:nvPicPr>
            <p:cNvPr id="8" name="Picture 7" descr="A metal door with orange foam">
              <a:extLst>
                <a:ext uri="{FF2B5EF4-FFF2-40B4-BE49-F238E27FC236}">
                  <a16:creationId xmlns:a16="http://schemas.microsoft.com/office/drawing/2014/main" id="{99443CED-F0B3-851B-3281-19AD3D4BFB7F}"/>
                </a:ext>
              </a:extLst>
            </p:cNvPr>
            <p:cNvPicPr>
              <a:picLocks noChangeAspect="1"/>
            </p:cNvPicPr>
            <p:nvPr/>
          </p:nvPicPr>
          <p:blipFill rotWithShape="1">
            <a:blip r:embed="rId3">
              <a:extLst>
                <a:ext uri="{28A0092B-C50C-407E-A947-70E740481C1C}">
                  <a14:useLocalDpi xmlns:a14="http://schemas.microsoft.com/office/drawing/2010/main" val="0"/>
                </a:ext>
              </a:extLst>
            </a:blip>
            <a:srcRect l="25564" t="6652" r="18564" b="10389"/>
            <a:stretch/>
          </p:blipFill>
          <p:spPr>
            <a:xfrm>
              <a:off x="10144124" y="1647826"/>
              <a:ext cx="1352551" cy="1593770"/>
            </a:xfrm>
            <a:prstGeom prst="rect">
              <a:avLst/>
            </a:prstGeom>
          </p:spPr>
        </p:pic>
        <p:sp>
          <p:nvSpPr>
            <p:cNvPr id="7" name="TextBox 6">
              <a:extLst>
                <a:ext uri="{FF2B5EF4-FFF2-40B4-BE49-F238E27FC236}">
                  <a16:creationId xmlns:a16="http://schemas.microsoft.com/office/drawing/2014/main" id="{1ED69FBA-E840-F8D7-E785-4CBF48B6E396}"/>
                </a:ext>
              </a:extLst>
            </p:cNvPr>
            <p:cNvSpPr txBox="1"/>
            <p:nvPr/>
          </p:nvSpPr>
          <p:spPr>
            <a:xfrm>
              <a:off x="10144124" y="2609850"/>
              <a:ext cx="1312759" cy="369332"/>
            </a:xfrm>
            <a:prstGeom prst="rect">
              <a:avLst/>
            </a:prstGeom>
            <a:noFill/>
          </p:spPr>
          <p:txBody>
            <a:bodyPr wrap="square" rtlCol="0">
              <a:spAutoFit/>
            </a:bodyPr>
            <a:lstStyle/>
            <a:p>
              <a:pPr algn="ctr"/>
              <a:r>
                <a:rPr lang="en-US" sz="1800" b="1" i="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freezer</a:t>
              </a:r>
              <a:endParaRPr lang="en-US" dirty="0">
                <a:solidFill>
                  <a:srgbClr val="FFFF00"/>
                </a:solidFill>
              </a:endParaRPr>
            </a:p>
          </p:txBody>
        </p:sp>
      </p:grpSp>
    </p:spTree>
    <p:extLst>
      <p:ext uri="{BB962C8B-B14F-4D97-AF65-F5344CB8AC3E}">
        <p14:creationId xmlns:p14="http://schemas.microsoft.com/office/powerpoint/2010/main" val="720297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0E5A872-F8FB-ED3B-BE3C-5A6EADE45196}"/>
              </a:ext>
            </a:extLst>
          </p:cNvPr>
          <p:cNvSpPr/>
          <p:nvPr/>
        </p:nvSpPr>
        <p:spPr>
          <a:xfrm>
            <a:off x="8439150" y="6267450"/>
            <a:ext cx="2828925" cy="2463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Rectangle 35">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A close-up of a door&#10;&#10;Description automatically generated">
            <a:extLst>
              <a:ext uri="{FF2B5EF4-FFF2-40B4-BE49-F238E27FC236}">
                <a16:creationId xmlns:a16="http://schemas.microsoft.com/office/drawing/2014/main" id="{BCA45503-FA97-37E1-7CC4-AAE19DA20FB4}"/>
              </a:ext>
            </a:extLst>
          </p:cNvPr>
          <p:cNvPicPr>
            <a:picLocks noChangeAspect="1"/>
          </p:cNvPicPr>
          <p:nvPr/>
        </p:nvPicPr>
        <p:blipFill rotWithShape="1">
          <a:blip r:embed="rId4">
            <a:extLst>
              <a:ext uri="{28A0092B-C50C-407E-A947-70E740481C1C}">
                <a14:useLocalDpi xmlns:a14="http://schemas.microsoft.com/office/drawing/2010/main" val="0"/>
              </a:ext>
            </a:extLst>
          </a:blip>
          <a:srcRect r="1835"/>
          <a:stretch/>
        </p:blipFill>
        <p:spPr>
          <a:xfrm>
            <a:off x="4943475" y="17226"/>
            <a:ext cx="8074594" cy="6704249"/>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38" name="Freeform: Shape 37">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0" name="Freeform: Shape 39">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 name="Title 1">
            <a:extLst>
              <a:ext uri="{FF2B5EF4-FFF2-40B4-BE49-F238E27FC236}">
                <a16:creationId xmlns:a16="http://schemas.microsoft.com/office/drawing/2014/main" id="{00C2B868-DA6C-D47A-7FBE-6DB0361C61E4}"/>
              </a:ext>
            </a:extLst>
          </p:cNvPr>
          <p:cNvSpPr>
            <a:spLocks noGrp="1"/>
          </p:cNvSpPr>
          <p:nvPr>
            <p:ph type="title"/>
          </p:nvPr>
        </p:nvSpPr>
        <p:spPr>
          <a:xfrm>
            <a:off x="0" y="-22066"/>
            <a:ext cx="5064857" cy="1372538"/>
          </a:xfrm>
        </p:spPr>
        <p:txBody>
          <a:bodyPr anchor="ctr">
            <a:noAutofit/>
          </a:bodyPr>
          <a:lstStyle/>
          <a:p>
            <a:r>
              <a:rPr lang="en-US" sz="2800" b="0" i="0" dirty="0">
                <a:effectLst/>
                <a:cs typeface="Arial" panose="020B0604020202020204" pitchFamily="34" charset="0"/>
              </a:rPr>
              <a:t>Many OSHA violations were uncovered after the fire.</a:t>
            </a:r>
            <a:endParaRPr lang="en-US" sz="2800" dirty="0">
              <a:cs typeface="Arial" panose="020B0604020202020204" pitchFamily="34" charset="0"/>
            </a:endParaRPr>
          </a:p>
        </p:txBody>
      </p:sp>
      <p:sp>
        <p:nvSpPr>
          <p:cNvPr id="42" name="Rectangle 41">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AC74C6E-8269-B1B3-2D34-288885497D95}"/>
              </a:ext>
            </a:extLst>
          </p:cNvPr>
          <p:cNvSpPr>
            <a:spLocks noGrp="1"/>
          </p:cNvSpPr>
          <p:nvPr>
            <p:ph idx="1"/>
          </p:nvPr>
        </p:nvSpPr>
        <p:spPr>
          <a:xfrm>
            <a:off x="128015" y="1356566"/>
            <a:ext cx="5555672" cy="3273293"/>
          </a:xfrm>
        </p:spPr>
        <p:txBody>
          <a:bodyPr anchor="t">
            <a:normAutofit fontScale="92500" lnSpcReduction="20000"/>
          </a:bodyPr>
          <a:lstStyle/>
          <a:p>
            <a:pPr marL="0" indent="0">
              <a:lnSpc>
                <a:spcPct val="100000"/>
              </a:lnSpc>
              <a:buNone/>
            </a:pPr>
            <a:r>
              <a:rPr lang="en-US" sz="1800" b="0" i="0" dirty="0">
                <a:solidFill>
                  <a:srgbClr val="002060"/>
                </a:solidFill>
                <a:effectLst/>
                <a:latin typeface="Arial" panose="020B0604020202020204" pitchFamily="34" charset="0"/>
                <a:cs typeface="Arial" panose="020B0604020202020204" pitchFamily="34" charset="0"/>
              </a:rPr>
              <a:t>The basic OSHA exit &amp; fire safety violations that contributed to the deaths &amp; injuries were: </a:t>
            </a:r>
          </a:p>
          <a:p>
            <a:pPr>
              <a:lnSpc>
                <a:spcPct val="100000"/>
              </a:lnSpc>
            </a:pPr>
            <a:r>
              <a:rPr lang="en-US" sz="1800" b="1" i="0" dirty="0">
                <a:solidFill>
                  <a:srgbClr val="002060"/>
                </a:solidFill>
                <a:effectLst/>
                <a:latin typeface="Arial" panose="020B0604020202020204" pitchFamily="34" charset="0"/>
                <a:cs typeface="Arial" panose="020B0604020202020204" pitchFamily="34" charset="0"/>
              </a:rPr>
              <a:t>Locked</a:t>
            </a:r>
            <a:r>
              <a:rPr lang="en-US" sz="1800" b="0" i="0" dirty="0">
                <a:solidFill>
                  <a:srgbClr val="002060"/>
                </a:solidFill>
                <a:effectLst/>
                <a:latin typeface="Arial" panose="020B0604020202020204" pitchFamily="34" charset="0"/>
                <a:cs typeface="Arial" panose="020B0604020202020204" pitchFamily="34" charset="0"/>
              </a:rPr>
              <a:t> doors,</a:t>
            </a:r>
          </a:p>
          <a:p>
            <a:pPr>
              <a:lnSpc>
                <a:spcPct val="100000"/>
              </a:lnSpc>
              <a:buFont typeface="Arial" panose="020B0604020202020204" pitchFamily="34" charset="0"/>
              <a:buChar char="•"/>
            </a:pPr>
            <a:r>
              <a:rPr lang="en-US" sz="1800" b="0" i="0" dirty="0">
                <a:solidFill>
                  <a:srgbClr val="002060"/>
                </a:solidFill>
                <a:effectLst/>
                <a:latin typeface="Arial" panose="020B0604020202020204" pitchFamily="34" charset="0"/>
                <a:cs typeface="Arial" panose="020B0604020202020204" pitchFamily="34" charset="0"/>
              </a:rPr>
              <a:t>No marking of exits or non-exits,</a:t>
            </a:r>
          </a:p>
          <a:p>
            <a:pPr>
              <a:lnSpc>
                <a:spcPct val="100000"/>
              </a:lnSpc>
              <a:buFont typeface="Arial" panose="020B0604020202020204" pitchFamily="34" charset="0"/>
              <a:buChar char="•"/>
            </a:pPr>
            <a:r>
              <a:rPr lang="en-US" sz="1800" b="0" i="0" dirty="0">
                <a:solidFill>
                  <a:srgbClr val="002060"/>
                </a:solidFill>
                <a:effectLst/>
                <a:latin typeface="Arial" panose="020B0604020202020204" pitchFamily="34" charset="0"/>
                <a:cs typeface="Arial" panose="020B0604020202020204" pitchFamily="34" charset="0"/>
              </a:rPr>
              <a:t>Excessive travel distances to exits,</a:t>
            </a:r>
          </a:p>
          <a:p>
            <a:pPr>
              <a:lnSpc>
                <a:spcPct val="100000"/>
              </a:lnSpc>
              <a:buFont typeface="Arial" panose="020B0604020202020204" pitchFamily="34" charset="0"/>
              <a:buChar char="•"/>
            </a:pPr>
            <a:r>
              <a:rPr lang="en-US" sz="1800" b="0" i="0" dirty="0">
                <a:solidFill>
                  <a:srgbClr val="002060"/>
                </a:solidFill>
                <a:effectLst/>
                <a:latin typeface="Arial" panose="020B0604020202020204" pitchFamily="34" charset="0"/>
                <a:cs typeface="Arial" panose="020B0604020202020204" pitchFamily="34" charset="0"/>
              </a:rPr>
              <a:t>No fire alarms,</a:t>
            </a:r>
          </a:p>
          <a:p>
            <a:pPr>
              <a:lnSpc>
                <a:spcPct val="100000"/>
              </a:lnSpc>
              <a:buFont typeface="Arial" panose="020B0604020202020204" pitchFamily="34" charset="0"/>
              <a:buChar char="•"/>
            </a:pPr>
            <a:r>
              <a:rPr lang="en-US" sz="1800" b="1" i="1" dirty="0">
                <a:solidFill>
                  <a:srgbClr val="002060"/>
                </a:solidFill>
                <a:effectLst/>
                <a:latin typeface="Arial" panose="020B0604020202020204" pitchFamily="34" charset="0"/>
                <a:cs typeface="Arial" panose="020B0604020202020204" pitchFamily="34" charset="0"/>
              </a:rPr>
              <a:t>Obstructed doors</a:t>
            </a:r>
            <a:r>
              <a:rPr lang="en-US" sz="1800" b="0" i="1" dirty="0">
                <a:solidFill>
                  <a:srgbClr val="002060"/>
                </a:solidFill>
                <a:effectLst/>
                <a:latin typeface="Arial" panose="020B0604020202020204" pitchFamily="34" charset="0"/>
                <a:cs typeface="Arial" panose="020B0604020202020204" pitchFamily="34" charset="0"/>
              </a:rPr>
              <a:t>,</a:t>
            </a:r>
          </a:p>
          <a:p>
            <a:pPr>
              <a:lnSpc>
                <a:spcPct val="100000"/>
              </a:lnSpc>
              <a:buFont typeface="Arial" panose="020B0604020202020204" pitchFamily="34" charset="0"/>
              <a:buChar char="•"/>
            </a:pPr>
            <a:r>
              <a:rPr lang="en-US" sz="1800" b="0" i="0" dirty="0">
                <a:solidFill>
                  <a:srgbClr val="002060"/>
                </a:solidFill>
                <a:effectLst/>
                <a:latin typeface="Arial" panose="020B0604020202020204" pitchFamily="34" charset="0"/>
                <a:cs typeface="Arial" panose="020B0604020202020204" pitchFamily="34" charset="0"/>
              </a:rPr>
              <a:t>No emergency action plan or fire prevention plan, and</a:t>
            </a:r>
          </a:p>
          <a:p>
            <a:pPr>
              <a:lnSpc>
                <a:spcPct val="100000"/>
              </a:lnSpc>
              <a:buFont typeface="Arial" panose="020B0604020202020204" pitchFamily="34" charset="0"/>
              <a:buChar char="•"/>
            </a:pPr>
            <a:r>
              <a:rPr lang="en-US" sz="1800" b="0" i="0" dirty="0">
                <a:solidFill>
                  <a:srgbClr val="002060"/>
                </a:solidFill>
                <a:effectLst/>
                <a:latin typeface="Arial" panose="020B0604020202020204" pitchFamily="34" charset="0"/>
                <a:cs typeface="Arial" panose="020B0604020202020204" pitchFamily="34" charset="0"/>
              </a:rPr>
              <a:t>No operating automatic fire suppression system.</a:t>
            </a:r>
          </a:p>
          <a:p>
            <a:pPr>
              <a:lnSpc>
                <a:spcPct val="100000"/>
              </a:lnSpc>
            </a:pPr>
            <a:endParaRPr lang="en-US" sz="1800" dirty="0">
              <a:solidFill>
                <a:srgbClr val="002060"/>
              </a:solidFill>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95BAEB0E-F2C3-39B7-1795-56140CC8A9E2}"/>
              </a:ext>
            </a:extLst>
          </p:cNvPr>
          <p:cNvSpPr>
            <a:spLocks noGrp="1"/>
          </p:cNvSpPr>
          <p:nvPr>
            <p:ph type="dt" sz="half" idx="10"/>
          </p:nvPr>
        </p:nvSpPr>
        <p:spPr>
          <a:xfrm>
            <a:off x="374903" y="6356350"/>
            <a:ext cx="2688336" cy="365125"/>
          </a:xfrm>
        </p:spPr>
        <p:txBody>
          <a:bodyPr>
            <a:normAutofit/>
          </a:bodyPr>
          <a:lstStyle/>
          <a:p>
            <a:pPr>
              <a:spcAft>
                <a:spcPts val="600"/>
              </a:spcAft>
            </a:pPr>
            <a:fld id="{D249C543-ED00-4301-8FDC-04312A0A907E}" type="datetime1">
              <a:rPr lang="en-US" smtClean="0"/>
              <a:pPr>
                <a:spcAft>
                  <a:spcPts val="600"/>
                </a:spcAft>
              </a:pPr>
              <a:t>10/25/2024</a:t>
            </a:fld>
            <a:endParaRPr lang="en-US" dirty="0"/>
          </a:p>
        </p:txBody>
      </p:sp>
      <p:sp>
        <p:nvSpPr>
          <p:cNvPr id="5" name="Footer Placeholder 4">
            <a:extLst>
              <a:ext uri="{FF2B5EF4-FFF2-40B4-BE49-F238E27FC236}">
                <a16:creationId xmlns:a16="http://schemas.microsoft.com/office/drawing/2014/main" id="{E64DB27C-3BFE-21D3-33A5-64421B8AE271}"/>
              </a:ext>
            </a:extLst>
          </p:cNvPr>
          <p:cNvSpPr>
            <a:spLocks noGrp="1"/>
          </p:cNvSpPr>
          <p:nvPr>
            <p:ph type="ftr" sz="quarter" idx="11"/>
          </p:nvPr>
        </p:nvSpPr>
        <p:spPr>
          <a:xfrm>
            <a:off x="1114425" y="6356350"/>
            <a:ext cx="3672732" cy="365125"/>
          </a:xfrm>
        </p:spPr>
        <p:txBody>
          <a:bodyPr>
            <a:normAutofit/>
          </a:bodyPr>
          <a:lstStyle/>
          <a:p>
            <a:pPr>
              <a:spcAft>
                <a:spcPts val="600"/>
              </a:spcAft>
            </a:pPr>
            <a:r>
              <a:rPr lang="en-US" dirty="0">
                <a:solidFill>
                  <a:schemeClr val="tx1"/>
                </a:solidFill>
              </a:rPr>
              <a:t>Imperial Foods Chicken Processing Plant Fire</a:t>
            </a:r>
          </a:p>
        </p:txBody>
      </p:sp>
      <p:sp>
        <p:nvSpPr>
          <p:cNvPr id="6" name="Slide Number Placeholder 5">
            <a:extLst>
              <a:ext uri="{FF2B5EF4-FFF2-40B4-BE49-F238E27FC236}">
                <a16:creationId xmlns:a16="http://schemas.microsoft.com/office/drawing/2014/main" id="{57DD21C1-9822-8915-B6A5-7A70ECC95EE2}"/>
              </a:ext>
            </a:extLst>
          </p:cNvPr>
          <p:cNvSpPr>
            <a:spLocks noGrp="1"/>
          </p:cNvSpPr>
          <p:nvPr>
            <p:ph type="sldNum" sz="quarter" idx="12"/>
          </p:nvPr>
        </p:nvSpPr>
        <p:spPr>
          <a:xfrm>
            <a:off x="9052908" y="6356350"/>
            <a:ext cx="2743200" cy="365125"/>
          </a:xfrm>
        </p:spPr>
        <p:txBody>
          <a:bodyPr>
            <a:normAutofit/>
          </a:bodyPr>
          <a:lstStyle/>
          <a:p>
            <a:pPr>
              <a:spcAft>
                <a:spcPts val="600"/>
              </a:spcAft>
            </a:pPr>
            <a:fld id="{B2DC25EE-239B-4C5F-AAD1-255A7D5F1EE2}" type="slidenum">
              <a:rPr lang="en-US">
                <a:solidFill>
                  <a:srgbClr val="FFFFFF"/>
                </a:solidFill>
              </a:rPr>
              <a:pPr>
                <a:spcAft>
                  <a:spcPts val="600"/>
                </a:spcAft>
              </a:pPr>
              <a:t>9</a:t>
            </a:fld>
            <a:endParaRPr lang="en-US">
              <a:solidFill>
                <a:srgbClr val="FFFFFF"/>
              </a:solidFill>
            </a:endParaRPr>
          </a:p>
        </p:txBody>
      </p:sp>
      <p:grpSp>
        <p:nvGrpSpPr>
          <p:cNvPr id="12" name="Group 11">
            <a:extLst>
              <a:ext uri="{FF2B5EF4-FFF2-40B4-BE49-F238E27FC236}">
                <a16:creationId xmlns:a16="http://schemas.microsoft.com/office/drawing/2014/main" id="{EBF90816-757D-527D-65C7-6B46441D9DF4}"/>
              </a:ext>
            </a:extLst>
          </p:cNvPr>
          <p:cNvGrpSpPr/>
          <p:nvPr/>
        </p:nvGrpSpPr>
        <p:grpSpPr>
          <a:xfrm>
            <a:off x="5064857" y="1907"/>
            <a:ext cx="7953212" cy="5431167"/>
            <a:chOff x="5064857" y="1907"/>
            <a:chExt cx="7953212" cy="5431167"/>
          </a:xfrm>
        </p:grpSpPr>
        <p:sp useBgFill="1">
          <p:nvSpPr>
            <p:cNvPr id="7" name="TextBox 6">
              <a:extLst>
                <a:ext uri="{FF2B5EF4-FFF2-40B4-BE49-F238E27FC236}">
                  <a16:creationId xmlns:a16="http://schemas.microsoft.com/office/drawing/2014/main" id="{A4DA8734-9349-E0F9-5FD4-08D2EF35EB85}"/>
                </a:ext>
              </a:extLst>
            </p:cNvPr>
            <p:cNvSpPr txBox="1"/>
            <p:nvPr/>
          </p:nvSpPr>
          <p:spPr>
            <a:xfrm>
              <a:off x="5064857" y="1907"/>
              <a:ext cx="7953212" cy="707886"/>
            </a:xfrm>
            <a:prstGeom prst="rect">
              <a:avLst/>
            </a:prstGeom>
          </p:spPr>
          <p:txBody>
            <a:bodyPr wrap="square" rtlCol="0">
              <a:spAutoFit/>
            </a:bodyPr>
            <a:lstStyle/>
            <a:p>
              <a:pPr algn="ctr"/>
              <a:r>
                <a:rPr lang="en-US" sz="2000" b="0" i="0" dirty="0">
                  <a:solidFill>
                    <a:srgbClr val="002060"/>
                  </a:solidFill>
                  <a:effectLst/>
                  <a:latin typeface="Arial" panose="020B0604020202020204" pitchFamily="34" charset="0"/>
                </a:rPr>
                <a:t>Only a handful of Imperial employees, mostly maintenance workers, were aware that the doors were locked.</a:t>
              </a:r>
              <a:endParaRPr lang="en-US" sz="2000" dirty="0">
                <a:solidFill>
                  <a:srgbClr val="002060"/>
                </a:solidFill>
              </a:endParaRPr>
            </a:p>
          </p:txBody>
        </p:sp>
        <p:sp>
          <p:nvSpPr>
            <p:cNvPr id="8" name="TextBox 7">
              <a:extLst>
                <a:ext uri="{FF2B5EF4-FFF2-40B4-BE49-F238E27FC236}">
                  <a16:creationId xmlns:a16="http://schemas.microsoft.com/office/drawing/2014/main" id="{29283E2D-8FDC-EC7C-D98F-73C64244BA95}"/>
                </a:ext>
              </a:extLst>
            </p:cNvPr>
            <p:cNvSpPr txBox="1"/>
            <p:nvPr/>
          </p:nvSpPr>
          <p:spPr>
            <a:xfrm>
              <a:off x="5802199" y="4509744"/>
              <a:ext cx="7097358" cy="923330"/>
            </a:xfrm>
            <a:prstGeom prst="rect">
              <a:avLst/>
            </a:prstGeom>
            <a:solidFill>
              <a:schemeClr val="bg1">
                <a:lumMod val="85000"/>
              </a:schemeClr>
            </a:solidFill>
          </p:spPr>
          <p:txBody>
            <a:bodyPr wrap="square" rtlCol="0">
              <a:spAutoFit/>
            </a:bodyPr>
            <a:lstStyle/>
            <a:p>
              <a:r>
                <a:rPr lang="en-US" b="0" i="0" dirty="0">
                  <a:solidFill>
                    <a:srgbClr val="002060"/>
                  </a:solidFill>
                  <a:effectLst/>
                  <a:latin typeface="Arial" panose="020B0604020202020204" pitchFamily="34" charset="0"/>
                </a:rPr>
                <a:t>Imperial maintenance worker Bobby Quick eventually managed to kick open the north exterior door in the breakroom, </a:t>
              </a:r>
              <a:r>
                <a:rPr lang="en-US" b="0" i="0" u="sng" strike="noStrike" dirty="0">
                  <a:solidFill>
                    <a:srgbClr val="002060"/>
                  </a:solidFill>
                  <a:effectLst/>
                  <a:latin typeface="Arial" panose="020B0604020202020204" pitchFamily="34" charset="0"/>
                </a:rPr>
                <a:t>rupturing</a:t>
              </a:r>
              <a:r>
                <a:rPr lang="en-US" b="0" i="0" u="none" strike="noStrike" dirty="0">
                  <a:solidFill>
                    <a:srgbClr val="002060"/>
                  </a:solidFill>
                  <a:effectLst/>
                  <a:latin typeface="Arial" panose="020B0604020202020204" pitchFamily="34" charset="0"/>
                </a:rPr>
                <a:t> </a:t>
              </a:r>
              <a:r>
                <a:rPr lang="en-US" b="0" i="0" u="sng" strike="noStrike" dirty="0">
                  <a:solidFill>
                    <a:srgbClr val="002060"/>
                  </a:solidFill>
                  <a:effectLst/>
                  <a:latin typeface="Arial" panose="020B0604020202020204" pitchFamily="34" charset="0"/>
                </a:rPr>
                <a:t>discs</a:t>
              </a:r>
            </a:p>
            <a:p>
              <a:r>
                <a:rPr lang="en-US" b="0" i="0" dirty="0">
                  <a:solidFill>
                    <a:srgbClr val="002060"/>
                  </a:solidFill>
                  <a:effectLst/>
                  <a:latin typeface="Arial" panose="020B0604020202020204" pitchFamily="34" charset="0"/>
                </a:rPr>
                <a:t>in his spine in the process, this </a:t>
              </a:r>
              <a:r>
                <a:rPr lang="en-US" b="0" i="0" dirty="0">
                  <a:solidFill>
                    <a:srgbClr val="202122"/>
                  </a:solidFill>
                  <a:effectLst/>
                  <a:latin typeface="Arial" panose="020B0604020202020204" pitchFamily="34" charset="0"/>
                </a:rPr>
                <a:t>allowed </a:t>
              </a:r>
              <a:r>
                <a:rPr lang="en-US" b="1" i="0" dirty="0">
                  <a:solidFill>
                    <a:srgbClr val="202122"/>
                  </a:solidFill>
                  <a:effectLst/>
                  <a:latin typeface="Arial" panose="020B0604020202020204" pitchFamily="34" charset="0"/>
                </a:rPr>
                <a:t>10</a:t>
              </a:r>
              <a:r>
                <a:rPr lang="en-US" b="0" i="0" dirty="0">
                  <a:solidFill>
                    <a:srgbClr val="202122"/>
                  </a:solidFill>
                  <a:effectLst/>
                  <a:latin typeface="Arial" panose="020B0604020202020204" pitchFamily="34" charset="0"/>
                </a:rPr>
                <a:t> workers to flee.</a:t>
              </a:r>
              <a:endParaRPr lang="en-US" dirty="0">
                <a:solidFill>
                  <a:srgbClr val="002060"/>
                </a:solidFill>
              </a:endParaRPr>
            </a:p>
          </p:txBody>
        </p:sp>
      </p:grpSp>
      <p:grpSp>
        <p:nvGrpSpPr>
          <p:cNvPr id="15" name="Group 14">
            <a:extLst>
              <a:ext uri="{FF2B5EF4-FFF2-40B4-BE49-F238E27FC236}">
                <a16:creationId xmlns:a16="http://schemas.microsoft.com/office/drawing/2014/main" id="{000FB631-39FB-ADD7-19FC-42E585272FFD}"/>
              </a:ext>
            </a:extLst>
          </p:cNvPr>
          <p:cNvGrpSpPr/>
          <p:nvPr/>
        </p:nvGrpSpPr>
        <p:grpSpPr>
          <a:xfrm>
            <a:off x="79962" y="4525840"/>
            <a:ext cx="5711238" cy="1477328"/>
            <a:chOff x="79962" y="4525840"/>
            <a:chExt cx="5711238" cy="1477328"/>
          </a:xfrm>
        </p:grpSpPr>
        <p:sp useBgFill="1">
          <p:nvSpPr>
            <p:cNvPr id="10" name="TextBox 9">
              <a:extLst>
                <a:ext uri="{FF2B5EF4-FFF2-40B4-BE49-F238E27FC236}">
                  <a16:creationId xmlns:a16="http://schemas.microsoft.com/office/drawing/2014/main" id="{49E8A090-F6F5-350C-7052-D96CC7E7D4B8}"/>
                </a:ext>
              </a:extLst>
            </p:cNvPr>
            <p:cNvSpPr txBox="1"/>
            <p:nvPr/>
          </p:nvSpPr>
          <p:spPr>
            <a:xfrm>
              <a:off x="79962" y="4525840"/>
              <a:ext cx="5711238" cy="1477328"/>
            </a:xfrm>
            <a:prstGeom prst="rect">
              <a:avLst/>
            </a:prstGeom>
            <a:ln w="12700">
              <a:solidFill>
                <a:srgbClr val="FF0000"/>
              </a:solidFill>
            </a:ln>
          </p:spPr>
          <p:txBody>
            <a:bodyPr wrap="square" rtlCol="0">
              <a:spAutoFit/>
            </a:bodyPr>
            <a:lstStyle/>
            <a:p>
              <a:pPr algn="just"/>
              <a:r>
                <a:rPr lang="en-US" b="0" i="0" dirty="0">
                  <a:solidFill>
                    <a:srgbClr val="002060"/>
                  </a:solidFill>
                  <a:effectLst/>
                  <a:latin typeface="Arial" panose="020B0604020202020204" pitchFamily="34" charset="0"/>
                </a:rPr>
                <a:t>The fire prompted Federal OSHA to review </a:t>
              </a:r>
              <a:r>
                <a:rPr lang="en-US" b="1" i="0" dirty="0">
                  <a:solidFill>
                    <a:srgbClr val="002060"/>
                  </a:solidFill>
                  <a:effectLst/>
                  <a:latin typeface="Arial" panose="020B0604020202020204" pitchFamily="34" charset="0"/>
                </a:rPr>
                <a:t>22</a:t>
              </a:r>
              <a:r>
                <a:rPr lang="en-US" b="0" i="0" dirty="0">
                  <a:solidFill>
                    <a:srgbClr val="002060"/>
                  </a:solidFill>
                  <a:effectLst/>
                  <a:latin typeface="Arial" panose="020B0604020202020204" pitchFamily="34" charset="0"/>
                </a:rPr>
                <a:t> state-run enforcement programs &amp; launch a national campaign to alert employers about the </a:t>
              </a:r>
              <a:r>
                <a:rPr lang="en-US" b="0" i="0" u="sng" dirty="0">
                  <a:solidFill>
                    <a:srgbClr val="002060"/>
                  </a:solidFill>
                  <a:effectLst/>
                  <a:latin typeface="Arial" panose="020B0604020202020204" pitchFamily="34" charset="0"/>
                </a:rPr>
                <a:t>necessity</a:t>
              </a:r>
              <a:r>
                <a:rPr lang="en-US" b="0" i="0" dirty="0">
                  <a:solidFill>
                    <a:srgbClr val="002060"/>
                  </a:solidFill>
                  <a:effectLst/>
                  <a:latin typeface="Arial" panose="020B0604020202020204" pitchFamily="34" charset="0"/>
                </a:rPr>
                <a:t> of fire safeguards, including alarms, sprinklers, unlocked exits </a:t>
              </a:r>
              <a:r>
                <a:rPr lang="en-US" dirty="0">
                  <a:solidFill>
                    <a:srgbClr val="002060"/>
                  </a:solidFill>
                  <a:latin typeface="Arial" panose="020B0604020202020204" pitchFamily="34" charset="0"/>
                </a:rPr>
                <a:t>– </a:t>
              </a:r>
              <a:endParaRPr lang="en-US" b="1" i="1" dirty="0">
                <a:solidFill>
                  <a:srgbClr val="002060"/>
                </a:solidFill>
              </a:endParaRPr>
            </a:p>
          </p:txBody>
        </p:sp>
        <p:sp>
          <p:nvSpPr>
            <p:cNvPr id="14" name="TextBox 13">
              <a:extLst>
                <a:ext uri="{FF2B5EF4-FFF2-40B4-BE49-F238E27FC236}">
                  <a16:creationId xmlns:a16="http://schemas.microsoft.com/office/drawing/2014/main" id="{12A490FD-07B5-5883-EF40-E30096CA9753}"/>
                </a:ext>
              </a:extLst>
            </p:cNvPr>
            <p:cNvSpPr txBox="1"/>
            <p:nvPr/>
          </p:nvSpPr>
          <p:spPr>
            <a:xfrm>
              <a:off x="942974" y="5610225"/>
              <a:ext cx="3644157" cy="369332"/>
            </a:xfrm>
            <a:prstGeom prst="rect">
              <a:avLst/>
            </a:prstGeom>
            <a:noFill/>
          </p:spPr>
          <p:txBody>
            <a:bodyPr wrap="square" rtlCol="0">
              <a:spAutoFit/>
            </a:bodyPr>
            <a:lstStyle/>
            <a:p>
              <a:r>
                <a:rPr lang="en-US" dirty="0">
                  <a:solidFill>
                    <a:srgbClr val="FF0000"/>
                  </a:solidFill>
                  <a:latin typeface="Arial" panose="020B0604020202020204" pitchFamily="34" charset="0"/>
                </a:rPr>
                <a:t>analogous to those from </a:t>
              </a:r>
              <a:r>
                <a:rPr lang="en-US" b="1" i="1" dirty="0">
                  <a:solidFill>
                    <a:srgbClr val="FF0000"/>
                  </a:solidFill>
                  <a:latin typeface="Arial" panose="020B0604020202020204" pitchFamily="34" charset="0"/>
                </a:rPr>
                <a:t>Triangle</a:t>
              </a:r>
              <a:endParaRPr lang="en-US" dirty="0">
                <a:solidFill>
                  <a:srgbClr val="FF0000"/>
                </a:solidFill>
              </a:endParaRPr>
            </a:p>
          </p:txBody>
        </p:sp>
      </p:grpSp>
      <p:grpSp>
        <p:nvGrpSpPr>
          <p:cNvPr id="13" name="Group 12">
            <a:extLst>
              <a:ext uri="{FF2B5EF4-FFF2-40B4-BE49-F238E27FC236}">
                <a16:creationId xmlns:a16="http://schemas.microsoft.com/office/drawing/2014/main" id="{A73790BF-DADB-70EE-B17D-96F78A359054}"/>
              </a:ext>
            </a:extLst>
          </p:cNvPr>
          <p:cNvGrpSpPr/>
          <p:nvPr/>
        </p:nvGrpSpPr>
        <p:grpSpPr>
          <a:xfrm>
            <a:off x="7815714" y="2213811"/>
            <a:ext cx="3452361" cy="4300007"/>
            <a:chOff x="7815714" y="2213811"/>
            <a:chExt cx="3452361" cy="4300007"/>
          </a:xfrm>
        </p:grpSpPr>
        <p:sp>
          <p:nvSpPr>
            <p:cNvPr id="32" name="Oval 31">
              <a:extLst>
                <a:ext uri="{FF2B5EF4-FFF2-40B4-BE49-F238E27FC236}">
                  <a16:creationId xmlns:a16="http://schemas.microsoft.com/office/drawing/2014/main" id="{35AD28DE-01DB-0C28-42C1-C16E99EBAB2E}"/>
                </a:ext>
              </a:extLst>
            </p:cNvPr>
            <p:cNvSpPr/>
            <p:nvPr/>
          </p:nvSpPr>
          <p:spPr>
            <a:xfrm>
              <a:off x="7815714" y="2213811"/>
              <a:ext cx="1154699" cy="1215189"/>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46620E84-A8DE-6237-F990-7F11E3FE184F}"/>
                </a:ext>
              </a:extLst>
            </p:cNvPr>
            <p:cNvSpPr/>
            <p:nvPr/>
          </p:nvSpPr>
          <p:spPr>
            <a:xfrm>
              <a:off x="8446168" y="6267450"/>
              <a:ext cx="2821907" cy="246368"/>
            </a:xfrm>
            <a:prstGeom prst="roundRect">
              <a:avLst/>
            </a:prstGeom>
            <a:solidFill>
              <a:schemeClr val="accent1">
                <a:alpha val="4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0212643"/>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1969</TotalTime>
  <Words>6739</Words>
  <Application>Microsoft Office PowerPoint</Application>
  <PresentationFormat>Widescreen</PresentationFormat>
  <Paragraphs>346</Paragraphs>
  <Slides>15</Slides>
  <Notes>15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-apple-system</vt:lpstr>
      <vt:lpstr>Arial</vt:lpstr>
      <vt:lpstr>Arial Black</vt:lpstr>
      <vt:lpstr>Calibri</vt:lpstr>
      <vt:lpstr>Georgia</vt:lpstr>
      <vt:lpstr>Neue Haas Grotesk Text Pro</vt:lpstr>
      <vt:lpstr>Nib</vt:lpstr>
      <vt:lpstr>Roboto</vt:lpstr>
      <vt:lpstr>Segoe UI</vt:lpstr>
      <vt:lpstr>Segoe UI Historic</vt:lpstr>
      <vt:lpstr>tiempos</vt:lpstr>
      <vt:lpstr>Verdana</vt:lpstr>
      <vt:lpstr>AccentBoxVTI</vt:lpstr>
      <vt:lpstr>Strategic Amnesia  The Imperial Foods Fire</vt:lpstr>
      <vt:lpstr>History of the Company</vt:lpstr>
      <vt:lpstr>Demographics of Hamlet, NC</vt:lpstr>
      <vt:lpstr>Regulatory Discrepancies</vt:lpstr>
      <vt:lpstr>Layout of the Facility</vt:lpstr>
      <vt:lpstr>How the Fire Began</vt:lpstr>
      <vt:lpstr>Response to the fire</vt:lpstr>
      <vt:lpstr>Results of the Fire</vt:lpstr>
      <vt:lpstr>Many OSHA violations were uncovered after the fire.</vt:lpstr>
      <vt:lpstr>Criminal Proceedings &amp; Litigation</vt:lpstr>
      <vt:lpstr>Lessons Learned</vt:lpstr>
      <vt:lpstr>Effects on the city of Hamlet</vt:lpstr>
      <vt:lpstr>Memorials and Aftermath</vt:lpstr>
      <vt:lpstr>Legacy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 Foods Fire</dc:title>
  <dc:creator>Howard Spencer</dc:creator>
  <cp:lastModifiedBy>Howard Spencer</cp:lastModifiedBy>
  <cp:revision>1</cp:revision>
  <dcterms:created xsi:type="dcterms:W3CDTF">2023-12-23T20:45:38Z</dcterms:created>
  <dcterms:modified xsi:type="dcterms:W3CDTF">2024-10-25T22:07:58Z</dcterms:modified>
</cp:coreProperties>
</file>